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32" r:id="rId4"/>
    <p:sldId id="714" r:id="rId5"/>
    <p:sldId id="731" r:id="rId6"/>
    <p:sldId id="719" r:id="rId7"/>
    <p:sldId id="734" r:id="rId8"/>
    <p:sldId id="735" r:id="rId9"/>
    <p:sldId id="736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0807E3"/>
    <a:srgbClr val="006600"/>
    <a:srgbClr val="FFCCFF"/>
    <a:srgbClr val="000066"/>
    <a:srgbClr val="CCFFFF"/>
    <a:srgbClr val="FF99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96-dars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Английский для Детей Учим профессии English for kids. Learning the  profession Education Video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9" y="1421160"/>
            <a:ext cx="8498905" cy="4780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Хорда 7"/>
          <p:cNvSpPr/>
          <p:nvPr/>
        </p:nvSpPr>
        <p:spPr>
          <a:xfrm rot="5400000">
            <a:off x="3896547" y="3473798"/>
            <a:ext cx="2688454" cy="5485369"/>
          </a:xfrm>
          <a:prstGeom prst="chord">
            <a:avLst>
              <a:gd name="adj1" fmla="val 5424599"/>
              <a:gd name="adj2" fmla="val 16200000"/>
            </a:avLst>
          </a:prstGeom>
          <a:solidFill>
            <a:srgbClr val="FFCCFF"/>
          </a:solidFill>
          <a:ln w="762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86999" y="5235447"/>
            <a:ext cx="35830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B0F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3724" y="216537"/>
            <a:ext cx="10158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egalarini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Мир професс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8" y="1018109"/>
            <a:ext cx="5482350" cy="49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9565" y="1658668"/>
            <a:ext cx="2342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endParaRPr lang="ru-RU" sz="4000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973" y="2412997"/>
            <a:ext cx="2670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4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141" y="3088346"/>
            <a:ext cx="2342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farrosh</a:t>
            </a:r>
            <a:endParaRPr lang="ru-RU" sz="4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7677" y="3768936"/>
            <a:ext cx="2342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8756" y="1658668"/>
            <a:ext cx="2342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21588" y="2412997"/>
            <a:ext cx="2670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sartarosh</a:t>
            </a:r>
            <a:endParaRPr lang="ru-RU" sz="40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53348" y="3088346"/>
            <a:ext cx="2342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endParaRPr lang="ru-RU" sz="4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17124" y="3768936"/>
            <a:ext cx="2342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raqqosa</a:t>
            </a:r>
            <a:endParaRPr lang="ru-RU" sz="4000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30054" y="1018109"/>
            <a:ext cx="5523294" cy="493026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37655" y="5821668"/>
            <a:ext cx="10158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Иллюстрация разных профессий картинки, стоковые фото Иллюстрация разных  профессий | Depositphot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6" b="47866"/>
          <a:stretch/>
        </p:blipFill>
        <p:spPr bwMode="auto">
          <a:xfrm flipH="1">
            <a:off x="7997588" y="2329787"/>
            <a:ext cx="3766116" cy="399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ллюстрация разных профессий картинки, стоковые фото Иллюстрация разных  профессий | Depositphot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5" t="50000" r="8997"/>
          <a:stretch/>
        </p:blipFill>
        <p:spPr bwMode="auto">
          <a:xfrm flipH="1">
            <a:off x="659566" y="2329787"/>
            <a:ext cx="3152632" cy="424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7372" y="377117"/>
            <a:ext cx="10049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toping.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tanlang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1483" y="2468342"/>
            <a:ext cx="5479366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ulashadi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0921" y="4281666"/>
            <a:ext cx="4180245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9161" y="5219179"/>
            <a:ext cx="4028427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yong‘inni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o‘chiradi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7773" y="3365354"/>
            <a:ext cx="4953087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ovqatlar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pishiradi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18858" y="1714464"/>
            <a:ext cx="2679436" cy="5282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8640" y="1655439"/>
            <a:ext cx="2019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222444" y="1563268"/>
            <a:ext cx="3316404" cy="5282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62356" y="1478338"/>
            <a:ext cx="327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‘t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o‘chiruvchi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4" idx="1"/>
          </p:cNvCxnSpPr>
          <p:nvPr/>
        </p:nvCxnSpPr>
        <p:spPr>
          <a:xfrm flipV="1">
            <a:off x="2538484" y="2760730"/>
            <a:ext cx="772999" cy="1189399"/>
          </a:xfrm>
          <a:prstGeom prst="straightConnector1">
            <a:avLst/>
          </a:prstGeom>
          <a:ln w="762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989401" y="4281666"/>
            <a:ext cx="1891245" cy="1227999"/>
          </a:xfrm>
          <a:prstGeom prst="straightConnector1">
            <a:avLst/>
          </a:prstGeom>
          <a:ln w="762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  <p:bldP spid="15" grpId="0" animBg="1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7372" y="377117"/>
            <a:ext cx="10049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toping.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tanlang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1483" y="2468342"/>
            <a:ext cx="5479366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ulashadi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0921" y="4281666"/>
            <a:ext cx="4180245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9161" y="5219179"/>
            <a:ext cx="4028427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yong‘inni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o‘chiradi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7773" y="3365354"/>
            <a:ext cx="4953087" cy="584775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ovqatlar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pishiradi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222444" y="1563268"/>
            <a:ext cx="3316404" cy="5282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62356" y="1478338"/>
            <a:ext cx="327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рофессия фото – Картинки и рисунки профессий - стоковые фото, векторные  изображения профессии, иллюстрации, виде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47956"/>
          <a:stretch/>
        </p:blipFill>
        <p:spPr bwMode="auto">
          <a:xfrm flipH="1">
            <a:off x="8963849" y="2209215"/>
            <a:ext cx="2561351" cy="4172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Профессия фото – Картинки и рисунки профессий - стоковые фото, векторные  изображения профессии, иллюстрации, виде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47435" r="73929"/>
          <a:stretch/>
        </p:blipFill>
        <p:spPr bwMode="auto">
          <a:xfrm>
            <a:off x="659566" y="2209215"/>
            <a:ext cx="2302952" cy="437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45001" y="4281666"/>
            <a:ext cx="362772" cy="937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963849" y="5492680"/>
            <a:ext cx="1053608" cy="937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 flipV="1">
            <a:off x="8081166" y="3657741"/>
            <a:ext cx="1622392" cy="916313"/>
          </a:xfrm>
          <a:prstGeom prst="straightConnector1">
            <a:avLst/>
          </a:prstGeom>
          <a:ln w="762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497540" y="3657741"/>
            <a:ext cx="1000754" cy="436587"/>
          </a:xfrm>
          <a:prstGeom prst="straightConnector1">
            <a:avLst/>
          </a:prstGeom>
          <a:ln w="762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18858" y="1714464"/>
            <a:ext cx="2679436" cy="5282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8640" y="1600847"/>
            <a:ext cx="2019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  <p:bldP spid="19" grpId="0" animBg="1"/>
      <p:bldP spid="20" grpId="0"/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0254" y="33577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8579" y="240000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0-конечная звезда 4"/>
          <p:cNvSpPr/>
          <p:nvPr/>
        </p:nvSpPr>
        <p:spPr>
          <a:xfrm>
            <a:off x="1187351" y="1118347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6669" y="112443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1186374" y="2426451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5692" y="243253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1187351" y="3761376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26669" y="3767463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 flipH="1">
            <a:off x="934519" y="1023143"/>
            <a:ext cx="10378358" cy="1086502"/>
          </a:xfrm>
          <a:prstGeom prst="flowChartOnlineStorag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сохраненные данные 21"/>
          <p:cNvSpPr/>
          <p:nvPr/>
        </p:nvSpPr>
        <p:spPr>
          <a:xfrm flipH="1">
            <a:off x="1030054" y="2352453"/>
            <a:ext cx="10378358" cy="1086502"/>
          </a:xfrm>
          <a:prstGeom prst="flowChartOnlineStorag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сохраненные данные 22"/>
          <p:cNvSpPr/>
          <p:nvPr/>
        </p:nvSpPr>
        <p:spPr>
          <a:xfrm flipH="1">
            <a:off x="1186374" y="3680654"/>
            <a:ext cx="10378358" cy="1086502"/>
          </a:xfrm>
          <a:prstGeom prst="flowChartOnlineStorag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10-конечная звезда 23"/>
          <p:cNvSpPr/>
          <p:nvPr/>
        </p:nvSpPr>
        <p:spPr>
          <a:xfrm>
            <a:off x="1188328" y="5098857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27646" y="510494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сохраненные данные 25"/>
          <p:cNvSpPr/>
          <p:nvPr/>
        </p:nvSpPr>
        <p:spPr>
          <a:xfrm flipH="1">
            <a:off x="1187351" y="5018135"/>
            <a:ext cx="10378358" cy="1086502"/>
          </a:xfrm>
          <a:prstGeom prst="flowChartOnlineStorag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49473" y="979504"/>
            <a:ext cx="7854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Otangizning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U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ishlaydi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49472" y="2270565"/>
            <a:ext cx="7854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Onangizning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U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ishlaydi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3155" y="3854573"/>
            <a:ext cx="684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ataymiz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13155" y="4940485"/>
            <a:ext cx="7691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Tanlanmay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3724" y="230185"/>
            <a:ext cx="10158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fazilatga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bo‘lishlari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ир професс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6" y="1618614"/>
            <a:ext cx="5482350" cy="49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6141916" y="1472501"/>
            <a:ext cx="5390442" cy="4750878"/>
          </a:xfrm>
          <a:prstGeom prst="flowChartMultidocument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37277" y="1482134"/>
            <a:ext cx="4967785" cy="5847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ifokor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olijanob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69212" y="2351358"/>
            <a:ext cx="45306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-bon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dovyurak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g‘amxo‘r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hushyor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bemor-larga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Мир професс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1" b="52472"/>
          <a:stretch/>
        </p:blipFill>
        <p:spPr bwMode="auto">
          <a:xfrm>
            <a:off x="4476466" y="1618614"/>
            <a:ext cx="1651802" cy="23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3724" y="230185"/>
            <a:ext cx="10158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fazilatga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bo‘lishlari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ир професс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6" y="1618614"/>
            <a:ext cx="5482350" cy="49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6141916" y="1472501"/>
            <a:ext cx="5390442" cy="4750878"/>
          </a:xfrm>
          <a:prstGeom prst="flowChartMultidocumen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69212" y="2693778"/>
            <a:ext cx="45306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fikringizni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do‘stlaringiz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ulashing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3724" y="489497"/>
            <a:ext cx="1015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805218" y="1673526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823" y="1666834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‘qituvchi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05218" y="2601572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5823" y="2594880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805218" y="3505273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5823" y="3498581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og‘bon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805218" y="4378731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75823" y="4372039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uchuvchi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805218" y="5265836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5823" y="5259144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7997588" y="1666834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68193" y="1660142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og‘da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7997588" y="2526376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268193" y="2519684"/>
            <a:ext cx="2431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aeroportda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7997588" y="3430076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268193" y="3423384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fabrikada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7997588" y="4306216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68193" y="4299524"/>
            <a:ext cx="229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7997588" y="5190639"/>
            <a:ext cx="2838734" cy="714836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134066" y="5183947"/>
            <a:ext cx="2565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shifoxonada</a:t>
            </a:r>
            <a:endParaRPr lang="ru-RU" sz="36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39" y="1468807"/>
            <a:ext cx="3289995" cy="48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4" idx="0"/>
            <a:endCxn id="28" idx="3"/>
          </p:cNvCxnSpPr>
          <p:nvPr/>
        </p:nvCxnSpPr>
        <p:spPr>
          <a:xfrm>
            <a:off x="3643952" y="2030944"/>
            <a:ext cx="4353636" cy="2632690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3952" y="2918045"/>
            <a:ext cx="4353636" cy="2632690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2" idx="3"/>
          </p:cNvCxnSpPr>
          <p:nvPr/>
        </p:nvCxnSpPr>
        <p:spPr>
          <a:xfrm flipV="1">
            <a:off x="3643952" y="2024252"/>
            <a:ext cx="4353636" cy="1838439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643952" y="2918045"/>
            <a:ext cx="4353636" cy="1838439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643952" y="3816929"/>
            <a:ext cx="4353636" cy="1838439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15952</TotalTime>
  <Words>190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1505</cp:revision>
  <dcterms:created xsi:type="dcterms:W3CDTF">2020-04-19T11:34:46Z</dcterms:created>
  <dcterms:modified xsi:type="dcterms:W3CDTF">2021-12-14T10:41:37Z</dcterms:modified>
</cp:coreProperties>
</file>