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494" r:id="rId2"/>
    <p:sldId id="555" r:id="rId3"/>
    <p:sldId id="565" r:id="rId4"/>
    <p:sldId id="566" r:id="rId5"/>
    <p:sldId id="558" r:id="rId6"/>
    <p:sldId id="557" r:id="rId7"/>
    <p:sldId id="556" r:id="rId8"/>
    <p:sldId id="560" r:id="rId9"/>
    <p:sldId id="5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52"/>
    <p:restoredTop sz="94624"/>
  </p:normalViewPr>
  <p:slideViewPr>
    <p:cSldViewPr snapToGrid="0" snapToObjects="1">
      <p:cViewPr varScale="1">
        <p:scale>
          <a:sx n="66" d="100"/>
          <a:sy n="66" d="100"/>
        </p:scale>
        <p:origin x="200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1EC55-CA8F-564B-8935-0E2DC0424377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9F2B9-6C6B-ED40-A36C-A3BF71C6E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99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02DC-FD48-FB42-AC3F-7CE2CAD79B7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353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4522BD-C255-9146-9CA3-A966EAA9B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A086FE0-E10A-FB42-9C91-C8D94EA6B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F2F243-089B-5242-A19E-F03169CCA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B498D-9190-AA41-93C7-A8D28080F059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62C151-DEC2-E346-8DBF-B23246F29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66EE8D-5D8B-2949-87C1-581F9F92C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E0DD-F9F1-CC47-8F76-56C8AECB1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378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E604CB-2E87-C14E-B0A3-139A583E7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4B20DD4-3FBB-B44A-81BE-60F73EDA9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C9702B-61D0-2641-8B3C-015C152FD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B498D-9190-AA41-93C7-A8D28080F059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ABC701-18BA-AF49-AFC0-0A68FC967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3D4675-0A7C-D74B-BBC6-1E4721666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E0DD-F9F1-CC47-8F76-56C8AECB1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024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2FDD23D-CF20-A24F-9196-D14FA174D9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58283B-A86C-804D-A775-56A48F796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5D69E6-E027-9840-ADFE-DD2C3A849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B498D-9190-AA41-93C7-A8D28080F059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E1CF58-A6B9-5040-AD92-4D9008474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C55824-91CB-064F-8411-2ABEAC882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E0DD-F9F1-CC47-8F76-56C8AECB1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848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B47B32-9470-5040-958C-7C3C0F9F7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4E1E29-B911-564E-B378-2F9797024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CD544B-D0F2-1D4A-9C73-1B7EA558F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B498D-9190-AA41-93C7-A8D28080F059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6FE9D1-F687-9F4E-AE7C-EAD3E562B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A6A4FE-ACDC-A744-84B7-794E2A88D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E0DD-F9F1-CC47-8F76-56C8AECB1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109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13FE9-8594-5946-8BA4-141CD3624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6227DE-9213-D440-86A2-B8225CA11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34ED86-67BE-E94E-BFC4-722868C3C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B498D-9190-AA41-93C7-A8D28080F059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91DCCD-B4AA-8747-88C1-A9D37E884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9A0F97-2137-DE40-8675-D285B15E9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E0DD-F9F1-CC47-8F76-56C8AECB1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330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22B3C8-35C0-4F49-8501-379D5C98E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A51858-0E1D-4644-B321-6FF9A10581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BD0B3D-B968-7C45-9BA1-08DF8C5A6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834A43-5F56-8D48-BD30-FC1813D9A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B498D-9190-AA41-93C7-A8D28080F059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4DB38D-604C-6B45-A769-B939FCB2B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36458B-00EF-F046-A893-3804D3F83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E0DD-F9F1-CC47-8F76-56C8AECB1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007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959D22-27C9-C947-A63D-566C15679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DD7451-27C9-A944-AC49-8E50DD097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55C2F4-208D-454B-8F1B-4FA10F79C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785FC0-2BE1-9445-8223-F7A119FD7E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662586F-FCD8-5442-A2A0-02323A273E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791D0C8-B572-B247-9503-5F1A2F8AB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B498D-9190-AA41-93C7-A8D28080F059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036996F-76C5-284E-A601-3CF26D2E4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F44524-CCCD-6C4A-92DD-E983DE867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E0DD-F9F1-CC47-8F76-56C8AECB1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013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148210-F876-6841-80A7-14699F7F3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C2BF93A-F331-224F-B119-1812CEFF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B498D-9190-AA41-93C7-A8D28080F059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F95AC5-B4D4-E348-89ED-C967B2B30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99F13A-7838-5E48-806D-F7F012A38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E0DD-F9F1-CC47-8F76-56C8AECB1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61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981EA4E-3305-1C46-B5A8-AF836122F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B498D-9190-AA41-93C7-A8D28080F059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7717E99-D191-D341-96ED-DCA424F35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A1CF664-79F2-1A41-BC2D-B9E36B858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E0DD-F9F1-CC47-8F76-56C8AECB1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504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E0042F-5040-C44A-9B24-14231A7DF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9C827F-042C-2248-9F99-2E5701553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0FEA26-28B7-524F-B769-17C8300A2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E331D2-B4EF-6547-B090-005EE7F7A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B498D-9190-AA41-93C7-A8D28080F059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006CAC-630B-454A-94CF-9EF99E9AA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E987B1-EF69-1E44-B97E-51D0BB4F0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E0DD-F9F1-CC47-8F76-56C8AECB1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25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CA5040-EEAF-A547-B763-AE055A254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E911A23-FA89-B945-B952-6A1A577FF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45DF8FA-D5DF-AE44-AC2C-0B68BB7660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7AAC7A-4C32-A54C-B5E6-B82F8F985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B498D-9190-AA41-93C7-A8D28080F059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74380E-6374-A24F-9DDB-DE7ED0644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B4A61A-E78E-2748-BDF4-F1A0842A5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E0DD-F9F1-CC47-8F76-56C8AECB1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22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B6A9BB-93BA-1E40-B24B-85D4FD623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9CF38A-3FA5-9542-A391-36428391F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749C33-7A71-0B4A-B4B4-DDE10E63CB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B498D-9190-AA41-93C7-A8D28080F059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26325F-8702-034F-9BCA-3DB29B0471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116FA2-0661-A04E-BEE3-8C70728FC8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2E0DD-F9F1-CC47-8F76-56C8AECB1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45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6.png"/><Relationship Id="rId7" Type="http://schemas.microsoft.com/office/2007/relationships/hdphoto" Target="../media/hdphoto2.wdp"/><Relationship Id="rId12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1.jpeg"/><Relationship Id="rId5" Type="http://schemas.openxmlformats.org/officeDocument/2006/relationships/image" Target="../media/image8.jpeg"/><Relationship Id="rId10" Type="http://schemas.microsoft.com/office/2007/relationships/hdphoto" Target="../media/hdphoto3.wdp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3.png"/><Relationship Id="rId7" Type="http://schemas.openxmlformats.org/officeDocument/2006/relationships/image" Target="../media/image8.jpeg"/><Relationship Id="rId12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11" Type="http://schemas.microsoft.com/office/2007/relationships/hdphoto" Target="../media/hdphoto3.wdp"/><Relationship Id="rId5" Type="http://schemas.openxmlformats.org/officeDocument/2006/relationships/image" Target="../media/image24.jpe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1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8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300" y="350824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4A74EF-45FF-EC42-91F8-F4E5A1736712}"/>
              </a:ext>
            </a:extLst>
          </p:cNvPr>
          <p:cNvSpPr txBox="1"/>
          <p:nvPr/>
        </p:nvSpPr>
        <p:spPr>
          <a:xfrm>
            <a:off x="3489960" y="562188"/>
            <a:ext cx="5501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err="1">
                <a:solidFill>
                  <a:schemeClr val="accent1"/>
                </a:solidFill>
              </a:rPr>
              <a:t>Mustahkamlash</a:t>
            </a:r>
            <a:endParaRPr lang="ru-RU" sz="5400" b="1" dirty="0">
              <a:solidFill>
                <a:schemeClr val="accent1"/>
              </a:solidFill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D049030D-7307-364A-BC87-98A5BC9DE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99" y="1423251"/>
            <a:ext cx="103886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OTABEK\Desktop\расм 2-синф\photo_2021-08-16_16-46-19.jpg">
            <a:extLst>
              <a:ext uri="{FF2B5EF4-FFF2-40B4-BE49-F238E27FC236}">
                <a16:creationId xmlns:a16="http://schemas.microsoft.com/office/drawing/2014/main" id="{8761C314-5829-2741-84E3-188C630B5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1" b="98438" l="2198" r="97253">
                        <a14:foregroundMark x1="31664" y1="24878" x2="41209" y2="9766"/>
                        <a14:foregroundMark x1="14973" y1="51302" x2="16277" y2="49237"/>
                        <a14:foregroundMark x1="41209" y1="9766" x2="64423" y2="28776"/>
                        <a14:foregroundMark x1="64423" y1="28776" x2="77198" y2="48307"/>
                        <a14:foregroundMark x1="77198" y1="48307" x2="97253" y2="58203"/>
                        <a14:foregroundMark x1="82967" y1="61979" x2="51923" y2="56901"/>
                        <a14:foregroundMark x1="51923" y1="56901" x2="22527" y2="58854"/>
                        <a14:foregroundMark x1="22527" y1="58854" x2="9753" y2="70833"/>
                        <a14:foregroundMark x1="38187" y1="36198" x2="40385" y2="39323"/>
                        <a14:foregroundMark x1="52335" y1="38672" x2="50137" y2="43750"/>
                        <a14:foregroundMark x1="52335" y1="38021" x2="53159" y2="44922"/>
                        <a14:foregroundMark x1="52335" y1="38672" x2="57555" y2="44271"/>
                        <a14:foregroundMark x1="34478" y1="39323" x2="36676" y2="47526"/>
                        <a14:foregroundMark x1="38874" y1="39323" x2="41209" y2="46875"/>
                        <a14:foregroundMark x1="30632" y1="51302" x2="30632" y2="51302"/>
                        <a14:foregroundMark x1="31456" y1="49349" x2="31456" y2="49349"/>
                        <a14:foregroundMark x1="31456" y1="49349" x2="31456" y2="49349"/>
                        <a14:foregroundMark x1="39698" y1="4036" x2="35852" y2="2214"/>
                        <a14:foregroundMark x1="35852" y1="1563" x2="35852" y2="1563"/>
                        <a14:foregroundMark x1="37363" y1="2214" x2="37363" y2="2214"/>
                        <a14:foregroundMark x1="3709" y1="60026" x2="3709" y2="60026"/>
                        <a14:foregroundMark x1="3709" y1="60026" x2="2335" y2="67578"/>
                        <a14:foregroundMark x1="29945" y1="91536" x2="41896" y2="92188"/>
                        <a14:foregroundMark x1="41896" y1="93490" x2="24725" y2="98438"/>
                        <a14:foregroundMark x1="24725" y1="97266" x2="24725" y2="97266"/>
                        <a14:foregroundMark x1="41896" y1="88411" x2="41896" y2="88411"/>
                        <a14:foregroundMark x1="51648" y1="87109" x2="51648" y2="87109"/>
                        <a14:foregroundMark x1="49313" y1="87760" x2="53159" y2="93490"/>
                        <a14:foregroundMark x1="53159" y1="92188" x2="64286" y2="96615"/>
                        <a14:foregroundMark x1="30618" y1="29467" x2="35165" y2="24219"/>
                        <a14:foregroundMark x1="30040" y1="30134" x2="30495" y2="29609"/>
                        <a14:foregroundMark x1="33654" y1="4688" x2="33328" y2="6212"/>
                        <a14:foregroundMark x1="37363" y1="1563" x2="40385" y2="5990"/>
                        <a14:foregroundMark x1="40385" y1="5339" x2="40385" y2="5339"/>
                        <a14:foregroundMark x1="36676" y1="911" x2="74038" y2="44922"/>
                        <a14:foregroundMark x1="77747" y1="49349" x2="77747" y2="49349"/>
                        <a14:foregroundMark x1="74725" y1="46875" x2="64560" y2="26172"/>
                        <a14:foregroundMark x1="64560" y1="26172" x2="39698" y2="1563"/>
                        <a14:backgroundMark x1="33516" y1="6250" x2="28297" y2="29167"/>
                        <a14:backgroundMark x1="28297" y1="29167" x2="14835" y2="4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344" y="4263282"/>
            <a:ext cx="1911196" cy="226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F750D496-56E2-8E42-8763-469C9939B9EC}"/>
              </a:ext>
            </a:extLst>
          </p:cNvPr>
          <p:cNvSpPr/>
          <p:nvPr/>
        </p:nvSpPr>
        <p:spPr>
          <a:xfrm>
            <a:off x="9414894" y="5499295"/>
            <a:ext cx="237816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95-dars</a:t>
            </a:r>
            <a:endParaRPr lang="en-US" sz="4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" descr="Саз балшық өнері жайында не білеміз?">
            <a:extLst>
              <a:ext uri="{FF2B5EF4-FFF2-40B4-BE49-F238E27FC236}">
                <a16:creationId xmlns:a16="http://schemas.microsoft.com/office/drawing/2014/main" id="{567CDC53-F10C-214C-A861-5EDA3EF7B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62" y="3597349"/>
            <a:ext cx="2984009" cy="216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FEF6EB63-55E2-F948-99A3-E6357E48A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221" y="3429000"/>
            <a:ext cx="2139838" cy="262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Gilamdo&amp;#39;zlik | Xiva">
            <a:extLst>
              <a:ext uri="{FF2B5EF4-FFF2-40B4-BE49-F238E27FC236}">
                <a16:creationId xmlns:a16="http://schemas.microsoft.com/office/drawing/2014/main" id="{FB0174E7-FB8F-AA41-BDB5-6722BA33D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88096">
            <a:off x="6952038" y="4114016"/>
            <a:ext cx="2578160" cy="176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58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8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300" y="350824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1616841C-BA4E-AF4F-B865-1041D40C8CB6}"/>
              </a:ext>
            </a:extLst>
          </p:cNvPr>
          <p:cNvSpPr/>
          <p:nvPr/>
        </p:nvSpPr>
        <p:spPr>
          <a:xfrm>
            <a:off x="3352800" y="470520"/>
            <a:ext cx="5663498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5400" b="1" dirty="0" err="1">
                <a:solidFill>
                  <a:schemeClr val="accent2">
                    <a:lumMod val="50000"/>
                  </a:schemeClr>
                </a:solidFill>
              </a:rPr>
              <a:t>Kulolchilik</a:t>
            </a:r>
            <a:endParaRPr lang="ru-RU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BB7293B1-50C2-CE4F-901A-C9AB1F0A3CBD}"/>
              </a:ext>
            </a:extLst>
          </p:cNvPr>
          <p:cNvSpPr/>
          <p:nvPr/>
        </p:nvSpPr>
        <p:spPr>
          <a:xfrm>
            <a:off x="610407" y="1644123"/>
            <a:ext cx="7027468" cy="45104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C00000"/>
                </a:solidFill>
              </a:rPr>
              <a:t>Kulolchilik</a:t>
            </a:r>
            <a:r>
              <a:rPr lang="en-GB" sz="3600" b="1" dirty="0">
                <a:solidFill>
                  <a:srgbClr val="C00000"/>
                </a:solidFill>
              </a:rPr>
              <a:t> </a:t>
            </a:r>
            <a:r>
              <a:rPr lang="en-GB" sz="3600" b="1" dirty="0">
                <a:solidFill>
                  <a:srgbClr val="7030A0"/>
                </a:solidFill>
              </a:rPr>
              <a:t>— </a:t>
            </a:r>
            <a:r>
              <a:rPr lang="en-GB" sz="3600" b="1" dirty="0" err="1">
                <a:solidFill>
                  <a:srgbClr val="7030A0"/>
                </a:solidFill>
              </a:rPr>
              <a:t>hunarmandlikning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loydan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turli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buyumlar</a:t>
            </a:r>
            <a:r>
              <a:rPr lang="en-GB" sz="3600" b="1" dirty="0">
                <a:solidFill>
                  <a:srgbClr val="7030A0"/>
                </a:solidFill>
              </a:rPr>
              <a:t>  </a:t>
            </a:r>
            <a:r>
              <a:rPr lang="en-GB" sz="3600" b="1" dirty="0" err="1">
                <a:solidFill>
                  <a:srgbClr val="7030A0"/>
                </a:solidFill>
              </a:rPr>
              <a:t>tayyorlaydigan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turi</a:t>
            </a:r>
            <a:r>
              <a:rPr lang="en-GB" sz="3600" b="1" dirty="0">
                <a:solidFill>
                  <a:srgbClr val="7030A0"/>
                </a:solidFill>
              </a:rPr>
              <a:t>. </a:t>
            </a:r>
            <a:r>
              <a:rPr lang="en-GB" sz="3600" b="1" dirty="0" err="1">
                <a:solidFill>
                  <a:srgbClr val="7030A0"/>
                </a:solidFill>
              </a:rPr>
              <a:t>Kulolchilikda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asosiy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xom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ashyo</a:t>
            </a:r>
            <a:r>
              <a:rPr lang="en-GB" sz="3600" b="1" dirty="0">
                <a:solidFill>
                  <a:srgbClr val="7030A0"/>
                </a:solidFill>
              </a:rPr>
              <a:t> — </a:t>
            </a:r>
            <a:r>
              <a:rPr lang="en-GB" sz="3600" b="1" dirty="0" err="1">
                <a:solidFill>
                  <a:srgbClr val="7030A0"/>
                </a:solidFill>
              </a:rPr>
              <a:t>tuproq</a:t>
            </a:r>
            <a:r>
              <a:rPr lang="en-GB" sz="3600" b="1" dirty="0">
                <a:solidFill>
                  <a:srgbClr val="7030A0"/>
                </a:solidFill>
              </a:rPr>
              <a:t>. </a:t>
            </a:r>
            <a:r>
              <a:rPr lang="en-GB" sz="3600" b="1" dirty="0" err="1">
                <a:solidFill>
                  <a:srgbClr val="7030A0"/>
                </a:solidFill>
              </a:rPr>
              <a:t>Kelib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chiqishi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va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tarkibi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turlicha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boʻlgan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tuproqlardan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turli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xil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kulolchilik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buyumi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yasaladi</a:t>
            </a:r>
            <a:r>
              <a:rPr lang="en-GB" sz="3600" b="1" dirty="0">
                <a:solidFill>
                  <a:srgbClr val="7030A0"/>
                </a:solidFill>
              </a:rPr>
              <a:t>.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14" name="Picture 2" descr="Саз балшық өнері жайында не білеміз?">
            <a:extLst>
              <a:ext uri="{FF2B5EF4-FFF2-40B4-BE49-F238E27FC236}">
                <a16:creationId xmlns:a16="http://schemas.microsoft.com/office/drawing/2014/main" id="{0DDFAB1F-E1E5-584C-9BF7-C28DFE981D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3" t="-1865" r="7251" b="1865"/>
          <a:stretch/>
        </p:blipFill>
        <p:spPr bwMode="auto">
          <a:xfrm>
            <a:off x="8070467" y="2174759"/>
            <a:ext cx="3274783" cy="324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40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8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300" y="350824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E394B764-BBCF-9849-BD85-3EC16AC8A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45" y="2076540"/>
            <a:ext cx="3088993" cy="206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4E02F295-EE6A-C845-8609-5606006FB8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" r="3188"/>
          <a:stretch/>
        </p:blipFill>
        <p:spPr bwMode="auto">
          <a:xfrm>
            <a:off x="438291" y="338117"/>
            <a:ext cx="11335409" cy="186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7FF8A7CA-CA11-0C42-8E33-14A5CDC92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205" y="1904795"/>
            <a:ext cx="2915483" cy="210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id="{7072ECE1-2A7C-5D4D-91EC-82243466F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755" y="2081854"/>
            <a:ext cx="2796581" cy="200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>
            <a:extLst>
              <a:ext uri="{FF2B5EF4-FFF2-40B4-BE49-F238E27FC236}">
                <a16:creationId xmlns:a16="http://schemas.microsoft.com/office/drawing/2014/main" id="{09EC3941-73BA-5340-BD43-7A46D3DF5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874" y="4100311"/>
            <a:ext cx="2642797" cy="232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98D06CD6-1C74-774A-96BA-B24F45954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648" y="3801889"/>
            <a:ext cx="2796581" cy="263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>
            <a:extLst>
              <a:ext uri="{FF2B5EF4-FFF2-40B4-BE49-F238E27FC236}">
                <a16:creationId xmlns:a16="http://schemas.microsoft.com/office/drawing/2014/main" id="{98E2AD57-9B0C-3D4F-9026-F0309CA70F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"/>
          <a:stretch/>
        </p:blipFill>
        <p:spPr bwMode="auto">
          <a:xfrm>
            <a:off x="7970982" y="3873817"/>
            <a:ext cx="2980849" cy="265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24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8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00219" y="284399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B5D2AE1-2CEA-8B4C-8187-8FC1BB0727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" t="5065" r="2530" b="-1"/>
          <a:stretch/>
        </p:blipFill>
        <p:spPr bwMode="auto">
          <a:xfrm>
            <a:off x="556372" y="815093"/>
            <a:ext cx="10827908" cy="73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5D7AFD-46E7-D54E-9E5D-75004DB608D6}"/>
              </a:ext>
            </a:extLst>
          </p:cNvPr>
          <p:cNvSpPr txBox="1"/>
          <p:nvPr/>
        </p:nvSpPr>
        <p:spPr>
          <a:xfrm>
            <a:off x="11240300" y="831384"/>
            <a:ext cx="421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?</a:t>
            </a:r>
            <a:endParaRPr lang="ru-RU" sz="3600" b="1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636FB7B-3D9C-5741-A622-CA3EDF9263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333" y="2760628"/>
            <a:ext cx="2903893" cy="3133483"/>
          </a:xfrm>
          <a:prstGeom prst="rect">
            <a:avLst/>
          </a:prstGeom>
        </p:spPr>
      </p:pic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7E157C8A-16C2-C94F-867C-DE448C339B96}"/>
              </a:ext>
            </a:extLst>
          </p:cNvPr>
          <p:cNvSpPr/>
          <p:nvPr/>
        </p:nvSpPr>
        <p:spPr>
          <a:xfrm>
            <a:off x="2747541" y="1711771"/>
            <a:ext cx="2207484" cy="48574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Temirchi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,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1BAF4D86-F7DB-7C46-8DA5-181602CD3E80}"/>
              </a:ext>
            </a:extLst>
          </p:cNvPr>
          <p:cNvSpPr/>
          <p:nvPr/>
        </p:nvSpPr>
        <p:spPr>
          <a:xfrm>
            <a:off x="5198834" y="1739966"/>
            <a:ext cx="2118841" cy="48574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kulol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,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EBF435AC-FEE3-EB42-9C3E-367486D98006}"/>
              </a:ext>
            </a:extLst>
          </p:cNvPr>
          <p:cNvSpPr/>
          <p:nvPr/>
        </p:nvSpPr>
        <p:spPr>
          <a:xfrm>
            <a:off x="7559340" y="1736581"/>
            <a:ext cx="2006505" cy="48574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zargar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,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48F1036E-44A0-2A43-B446-E428EF022C2D}"/>
              </a:ext>
            </a:extLst>
          </p:cNvPr>
          <p:cNvSpPr/>
          <p:nvPr/>
        </p:nvSpPr>
        <p:spPr>
          <a:xfrm>
            <a:off x="2795993" y="4339233"/>
            <a:ext cx="2200179" cy="48574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duradgor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,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4FA93687-C1D4-BD42-B333-92335195DDD8}"/>
              </a:ext>
            </a:extLst>
          </p:cNvPr>
          <p:cNvSpPr/>
          <p:nvPr/>
        </p:nvSpPr>
        <p:spPr>
          <a:xfrm>
            <a:off x="5278421" y="4357857"/>
            <a:ext cx="2056411" cy="48574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chevar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,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874FDD0F-B0D3-7E47-9142-7843A6AFE887}"/>
              </a:ext>
            </a:extLst>
          </p:cNvPr>
          <p:cNvSpPr/>
          <p:nvPr/>
        </p:nvSpPr>
        <p:spPr>
          <a:xfrm>
            <a:off x="7631817" y="4393420"/>
            <a:ext cx="2083045" cy="48574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gilamdo‘z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,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2" name="Picture 4" descr="Gilamdo&amp;#39;zlik | Xiva">
            <a:extLst>
              <a:ext uri="{FF2B5EF4-FFF2-40B4-BE49-F238E27FC236}">
                <a16:creationId xmlns:a16="http://schemas.microsoft.com/office/drawing/2014/main" id="{CD588E84-AE06-3A45-8A1B-BF71640C6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928" y="5008279"/>
            <a:ext cx="1987696" cy="13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Чайный набор — Rustem Skibin">
            <a:extLst>
              <a:ext uri="{FF2B5EF4-FFF2-40B4-BE49-F238E27FC236}">
                <a16:creationId xmlns:a16="http://schemas.microsoft.com/office/drawing/2014/main" id="{FA14C346-927D-B742-B443-7387B474D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000" b="92500" l="5788" r="94373">
                        <a14:foregroundMark x1="9807" y1="57167" x2="5466" y2="67333"/>
                        <a14:foregroundMark x1="5466" y1="67333" x2="5788" y2="78833"/>
                        <a14:foregroundMark x1="5788" y1="78833" x2="10772" y2="88833"/>
                        <a14:foregroundMark x1="10772" y1="88833" x2="23312" y2="89333"/>
                        <a14:foregroundMark x1="23312" y1="89333" x2="30707" y2="81667"/>
                        <a14:foregroundMark x1="75402" y1="62500" x2="85531" y2="56167"/>
                        <a14:foregroundMark x1="85531" y1="56167" x2="95016" y2="61000"/>
                        <a14:foregroundMark x1="95016" y1="61000" x2="92926" y2="73333"/>
                        <a14:foregroundMark x1="92926" y1="73333" x2="77974" y2="91000"/>
                        <a14:foregroundMark x1="77974" y1="91000" x2="63987" y2="92500"/>
                        <a14:foregroundMark x1="63987" y1="92500" x2="48232" y2="86333"/>
                        <a14:foregroundMark x1="48232" y1="86333" x2="45659" y2="83833"/>
                        <a14:foregroundMark x1="83762" y1="55833" x2="94051" y2="59167"/>
                        <a14:foregroundMark x1="94051" y1="59167" x2="94373" y2="72833"/>
                        <a14:foregroundMark x1="94373" y1="72833" x2="92283" y2="75333"/>
                        <a14:foregroundMark x1="39228" y1="9167" x2="52090" y2="8000"/>
                        <a14:foregroundMark x1="52090" y1="8000" x2="62540" y2="10000"/>
                        <a14:foregroundMark x1="15273" y1="89000" x2="26045" y2="87000"/>
                        <a14:foregroundMark x1="26045" y1="87000" x2="23955" y2="88333"/>
                        <a14:foregroundMark x1="24277" y1="87667" x2="32958" y2="79000"/>
                        <a14:foregroundMark x1="32958" y1="79000" x2="33441" y2="77167"/>
                        <a14:foregroundMark x1="22990" y1="89000" x2="31672" y2="79833"/>
                        <a14:foregroundMark x1="31672" y1="79833" x2="32797" y2="76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358" y="2200728"/>
            <a:ext cx="2047408" cy="197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40BBAD62-723D-1B49-9070-8756586C0386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08" t="17009" r="4657" b="34264"/>
          <a:stretch/>
        </p:blipFill>
        <p:spPr bwMode="auto">
          <a:xfrm>
            <a:off x="3267265" y="2466826"/>
            <a:ext cx="1295400" cy="1504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16">
            <a:extLst>
              <a:ext uri="{FF2B5EF4-FFF2-40B4-BE49-F238E27FC236}">
                <a16:creationId xmlns:a16="http://schemas.microsoft.com/office/drawing/2014/main" id="{BDDA4992-9BC0-024C-8DA7-7FBED404C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525" b="96133" l="9172" r="96746">
                        <a14:foregroundMark x1="7692" y1="78177" x2="26923" y2="93094"/>
                        <a14:foregroundMark x1="26923" y1="93094" x2="70118" y2="94751"/>
                        <a14:foregroundMark x1="70118" y1="94751" x2="92308" y2="87569"/>
                        <a14:foregroundMark x1="92308" y1="87569" x2="97041" y2="75691"/>
                        <a14:foregroundMark x1="48521" y1="10497" x2="47929" y2="8011"/>
                        <a14:foregroundMark x1="46154" y1="5801" x2="51183" y2="19061"/>
                        <a14:foregroundMark x1="26923" y1="92541" x2="52367" y2="96133"/>
                        <a14:foregroundMark x1="52367" y1="96133" x2="81953" y2="903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082" y="4747388"/>
            <a:ext cx="1441291" cy="154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Рисунок дверь для детей: Как нарисовать дверь для начинающих — Inside —  дизайнерская мебель и освещение">
            <a:extLst>
              <a:ext uri="{FF2B5EF4-FFF2-40B4-BE49-F238E27FC236}">
                <a16:creationId xmlns:a16="http://schemas.microsoft.com/office/drawing/2014/main" id="{D39DE15F-22D8-1246-82C4-579BC941B2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3" t="6214" r="53334" b="3673"/>
          <a:stretch/>
        </p:blipFill>
        <p:spPr bwMode="auto">
          <a:xfrm>
            <a:off x="3264684" y="4840965"/>
            <a:ext cx="1011345" cy="154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Amazon.com: Lab Created Emerald Green Gemstone Birthstone Engagement Ring  14k Rose Gold CZ Diamond Jewelry Solitaire: Clothing, Shoes &amp;amp; Jewelry">
            <a:extLst>
              <a:ext uri="{FF2B5EF4-FFF2-40B4-BE49-F238E27FC236}">
                <a16:creationId xmlns:a16="http://schemas.microsoft.com/office/drawing/2014/main" id="{B5997B14-923E-6B46-AD7E-1E29F76EC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365" y="2480945"/>
            <a:ext cx="992301" cy="152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97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8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13360" y="198120"/>
            <a:ext cx="11750040" cy="647532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74F4B9B-EC51-BE40-9790-2A5642CDAE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" r="2637"/>
          <a:stretch/>
        </p:blipFill>
        <p:spPr bwMode="auto">
          <a:xfrm>
            <a:off x="949280" y="380500"/>
            <a:ext cx="10104120" cy="122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6045027-87A2-BC44-AD11-8EB638BE02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83" y="3462112"/>
            <a:ext cx="2621634" cy="2828908"/>
          </a:xfrm>
          <a:prstGeom prst="rect">
            <a:avLst/>
          </a:prstGeom>
        </p:spPr>
      </p:pic>
      <p:pic>
        <p:nvPicPr>
          <p:cNvPr id="17" name="Picture 8" descr="Dazmollangan temir to&amp;#39;siqlar, narhi 0 so&amp;#39;m, sotuvchi &amp;quot;Kuznechny Dvor&amp;quot; MChJ,  O&amp;#39;zbekiston, Toshkent shahrida sotib oling - suratlar va sharxlar Glotr.uz  da">
            <a:extLst>
              <a:ext uri="{FF2B5EF4-FFF2-40B4-BE49-F238E27FC236}">
                <a16:creationId xmlns:a16="http://schemas.microsoft.com/office/drawing/2014/main" id="{D4517FFC-5E59-0C43-A797-50A1C4515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051" y="2804720"/>
            <a:ext cx="2370122" cy="237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Amazon.com: Lab Created Emerald Green Gemstone Birthstone Engagement Ring  14k Rose Gold CZ Diamond Jewelry Solitaire: Clothing, Shoes &amp;amp; Jewelry">
            <a:extLst>
              <a:ext uri="{FF2B5EF4-FFF2-40B4-BE49-F238E27FC236}">
                <a16:creationId xmlns:a16="http://schemas.microsoft.com/office/drawing/2014/main" id="{C56BCE7D-6DBE-B24A-8520-8E58D3D88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832" y="2293594"/>
            <a:ext cx="1376500" cy="211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Gilamdo&amp;#39;zlik | Xiva">
            <a:extLst>
              <a:ext uri="{FF2B5EF4-FFF2-40B4-BE49-F238E27FC236}">
                <a16:creationId xmlns:a16="http://schemas.microsoft.com/office/drawing/2014/main" id="{3EEB0EFC-0834-AB49-8906-B67374FE2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885" y="4716507"/>
            <a:ext cx="2540761" cy="174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Чайный набор — Rustem Skibin">
            <a:extLst>
              <a:ext uri="{FF2B5EF4-FFF2-40B4-BE49-F238E27FC236}">
                <a16:creationId xmlns:a16="http://schemas.microsoft.com/office/drawing/2014/main" id="{CDF8F5AA-4BDF-B14A-B38F-84A4FF403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00" b="92500" l="5788" r="94373">
                        <a14:foregroundMark x1="9807" y1="57167" x2="5466" y2="67333"/>
                        <a14:foregroundMark x1="5466" y1="67333" x2="5788" y2="78833"/>
                        <a14:foregroundMark x1="5788" y1="78833" x2="10772" y2="88833"/>
                        <a14:foregroundMark x1="10772" y1="88833" x2="23312" y2="89333"/>
                        <a14:foregroundMark x1="23312" y1="89333" x2="30707" y2="81667"/>
                        <a14:foregroundMark x1="75402" y1="62500" x2="85531" y2="56167"/>
                        <a14:foregroundMark x1="85531" y1="56167" x2="95016" y2="61000"/>
                        <a14:foregroundMark x1="95016" y1="61000" x2="92926" y2="73333"/>
                        <a14:foregroundMark x1="92926" y1="73333" x2="77974" y2="91000"/>
                        <a14:foregroundMark x1="77974" y1="91000" x2="63987" y2="92500"/>
                        <a14:foregroundMark x1="63987" y1="92500" x2="48232" y2="86333"/>
                        <a14:foregroundMark x1="48232" y1="86333" x2="45659" y2="83833"/>
                        <a14:foregroundMark x1="83762" y1="55833" x2="94051" y2="59167"/>
                        <a14:foregroundMark x1="94051" y1="59167" x2="94373" y2="72833"/>
                        <a14:foregroundMark x1="94373" y1="72833" x2="92283" y2="75333"/>
                        <a14:foregroundMark x1="39228" y1="9167" x2="52090" y2="8000"/>
                        <a14:foregroundMark x1="52090" y1="8000" x2="62540" y2="10000"/>
                        <a14:foregroundMark x1="15273" y1="89000" x2="26045" y2="87000"/>
                        <a14:foregroundMark x1="26045" y1="87000" x2="23955" y2="88333"/>
                        <a14:foregroundMark x1="24277" y1="87667" x2="32958" y2="79000"/>
                        <a14:foregroundMark x1="32958" y1="79000" x2="33441" y2="77167"/>
                        <a14:foregroundMark x1="22990" y1="89000" x2="31672" y2="79833"/>
                        <a14:foregroundMark x1="31672" y1="79833" x2="32797" y2="76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064" y="1330463"/>
            <a:ext cx="2047408" cy="197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6">
            <a:extLst>
              <a:ext uri="{FF2B5EF4-FFF2-40B4-BE49-F238E27FC236}">
                <a16:creationId xmlns:a16="http://schemas.microsoft.com/office/drawing/2014/main" id="{A8E75D77-B290-5E45-B9B6-A0BCCF283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525" b="96133" l="9172" r="96746">
                        <a14:foregroundMark x1="7692" y1="78177" x2="26923" y2="93094"/>
                        <a14:foregroundMark x1="26923" y1="93094" x2="70118" y2="94751"/>
                        <a14:foregroundMark x1="70118" y1="94751" x2="92308" y2="87569"/>
                        <a14:foregroundMark x1="92308" y1="87569" x2="97041" y2="75691"/>
                        <a14:foregroundMark x1="48521" y1="10497" x2="47929" y2="8011"/>
                        <a14:foregroundMark x1="46154" y1="5801" x2="51183" y2="19061"/>
                        <a14:foregroundMark x1="26923" y1="92541" x2="52367" y2="96133"/>
                        <a14:foregroundMark x1="52367" y1="96133" x2="81953" y2="903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568" y="4219593"/>
            <a:ext cx="2090915" cy="223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Рисунок дверь для детей: Как нарисовать дверь для начинающих — Inside —  дизайнерская мебель и освещение">
            <a:extLst>
              <a:ext uri="{FF2B5EF4-FFF2-40B4-BE49-F238E27FC236}">
                <a16:creationId xmlns:a16="http://schemas.microsoft.com/office/drawing/2014/main" id="{7E669B69-0C9C-CC46-A12B-26B37CA1F2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3" t="6214" r="53334" b="3673"/>
          <a:stretch/>
        </p:blipFill>
        <p:spPr bwMode="auto">
          <a:xfrm>
            <a:off x="2723507" y="1468398"/>
            <a:ext cx="1464142" cy="223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08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8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300" y="350824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E7E507-543C-E743-BC78-0FC29F6423E0}"/>
              </a:ext>
            </a:extLst>
          </p:cNvPr>
          <p:cNvSpPr txBox="1"/>
          <p:nvPr/>
        </p:nvSpPr>
        <p:spPr>
          <a:xfrm>
            <a:off x="2099730" y="487681"/>
            <a:ext cx="90932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solidFill>
                  <a:schemeClr val="accent2">
                    <a:lumMod val="50000"/>
                  </a:schemeClr>
                </a:solidFill>
              </a:rPr>
              <a:t>Maqollarni</a:t>
            </a:r>
            <a:r>
              <a:rPr lang="en-GB" sz="4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2">
                    <a:lumMod val="50000"/>
                  </a:schemeClr>
                </a:solidFill>
              </a:rPr>
              <a:t>o‘qing</a:t>
            </a:r>
            <a:r>
              <a:rPr lang="en-GB" sz="4400" b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en-GB" sz="4400" b="1" dirty="0" err="1">
                <a:solidFill>
                  <a:schemeClr val="accent2">
                    <a:lumMod val="50000"/>
                  </a:schemeClr>
                </a:solidFill>
              </a:rPr>
              <a:t>Mazmunini</a:t>
            </a:r>
            <a:r>
              <a:rPr lang="en-GB" sz="4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4400" b="1" dirty="0" err="1">
                <a:solidFill>
                  <a:schemeClr val="accent2">
                    <a:lumMod val="50000"/>
                  </a:schemeClr>
                </a:solidFill>
              </a:rPr>
              <a:t>ayting</a:t>
            </a:r>
            <a:r>
              <a:rPr lang="en-GB" sz="44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881A91DF-64E0-A14D-99F6-8AE89D0397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21459" r="55689" b="39271"/>
          <a:stretch/>
        </p:blipFill>
        <p:spPr bwMode="auto">
          <a:xfrm>
            <a:off x="50702" y="117440"/>
            <a:ext cx="1756228" cy="21195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F3CAFCEC-09A4-3A4B-97BC-4019B8B6DE55}"/>
              </a:ext>
            </a:extLst>
          </p:cNvPr>
          <p:cNvSpPr/>
          <p:nvPr/>
        </p:nvSpPr>
        <p:spPr>
          <a:xfrm rot="21350844">
            <a:off x="1575752" y="2025702"/>
            <a:ext cx="4405946" cy="118241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Tikansiz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gul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bo‘lmas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,</a:t>
            </a:r>
          </a:p>
          <a:p>
            <a:pPr algn="ctr"/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Mashaqqatsiz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– 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hunar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C4E076CF-B784-5640-ADE6-693A9752FCE4}"/>
              </a:ext>
            </a:extLst>
          </p:cNvPr>
          <p:cNvSpPr/>
          <p:nvPr/>
        </p:nvSpPr>
        <p:spPr>
          <a:xfrm rot="399456">
            <a:off x="6555275" y="2167199"/>
            <a:ext cx="4405946" cy="11824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Qunt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bilan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o‘rgan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,</a:t>
            </a:r>
          </a:p>
          <a:p>
            <a:pPr algn="ctr"/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Hunardan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rizqing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unar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E8426A42-FA6F-E749-92C4-6B1782AA300A}"/>
              </a:ext>
            </a:extLst>
          </p:cNvPr>
          <p:cNvSpPr/>
          <p:nvPr/>
        </p:nvSpPr>
        <p:spPr>
          <a:xfrm>
            <a:off x="1218826" y="3832583"/>
            <a:ext cx="4762872" cy="118241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Tekin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boylik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axtarguncha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</a:p>
          <a:p>
            <a:pPr algn="ctr"/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O‘zingga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bop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hunar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top.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714DE1BE-4FC0-1541-8756-44DB419E8DE3}"/>
              </a:ext>
            </a:extLst>
          </p:cNvPr>
          <p:cNvSpPr/>
          <p:nvPr/>
        </p:nvSpPr>
        <p:spPr>
          <a:xfrm rot="307953">
            <a:off x="6667921" y="3874974"/>
            <a:ext cx="4405946" cy="11824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Bir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yigitga</a:t>
            </a:r>
            <a:endParaRPr lang="en-GB" sz="32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Qirq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hunar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oz.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48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8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93397" y="372536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7029439A-CD31-9941-B9FE-C34C0794F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238" y="2530826"/>
            <a:ext cx="2595821" cy="135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7C7C37C6-6621-7544-AF15-515460BC3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93" y="5099787"/>
            <a:ext cx="2391728" cy="128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51DF89AA-3E4F-0141-A8F1-0D3221299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51" y="3882369"/>
            <a:ext cx="2546109" cy="110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>
            <a:extLst>
              <a:ext uri="{FF2B5EF4-FFF2-40B4-BE49-F238E27FC236}">
                <a16:creationId xmlns:a16="http://schemas.microsoft.com/office/drawing/2014/main" id="{93E3BFAB-4645-4343-900D-81963712C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164" y="5114089"/>
            <a:ext cx="2391728" cy="112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id="{160FECF5-7306-EF45-B8FD-6DA8AFD82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855" y="1272504"/>
            <a:ext cx="2489882" cy="121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>
            <a:extLst>
              <a:ext uri="{FF2B5EF4-FFF2-40B4-BE49-F238E27FC236}">
                <a16:creationId xmlns:a16="http://schemas.microsoft.com/office/drawing/2014/main" id="{1F6F661C-3E67-5845-8307-E411A28F2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61" y="1364858"/>
            <a:ext cx="2318216" cy="117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2">
            <a:extLst>
              <a:ext uri="{FF2B5EF4-FFF2-40B4-BE49-F238E27FC236}">
                <a16:creationId xmlns:a16="http://schemas.microsoft.com/office/drawing/2014/main" id="{466A281E-116D-9143-936C-8E3BCDCB4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182" y="3894694"/>
            <a:ext cx="2552927" cy="117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>
            <a:extLst>
              <a:ext uri="{FF2B5EF4-FFF2-40B4-BE49-F238E27FC236}">
                <a16:creationId xmlns:a16="http://schemas.microsoft.com/office/drawing/2014/main" id="{3139A6EF-B5A2-6E4B-914E-30640A080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15" y="2445042"/>
            <a:ext cx="2300362" cy="124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FCBC869-0FDC-3143-BF52-0898AAD23D4F}"/>
              </a:ext>
            </a:extLst>
          </p:cNvPr>
          <p:cNvSpPr txBox="1"/>
          <p:nvPr/>
        </p:nvSpPr>
        <p:spPr>
          <a:xfrm>
            <a:off x="1523999" y="372536"/>
            <a:ext cx="975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solidFill>
                  <a:schemeClr val="accent1"/>
                </a:solidFill>
              </a:rPr>
              <a:t>So‘zlarning</a:t>
            </a:r>
            <a:r>
              <a:rPr lang="en-GB" sz="4400" b="1" dirty="0">
                <a:solidFill>
                  <a:schemeClr val="accent1"/>
                </a:solidFill>
              </a:rPr>
              <a:t> </a:t>
            </a:r>
            <a:r>
              <a:rPr lang="en-GB" sz="4400" b="1" dirty="0" err="1">
                <a:solidFill>
                  <a:schemeClr val="accent1"/>
                </a:solidFill>
              </a:rPr>
              <a:t>mos</a:t>
            </a:r>
            <a:r>
              <a:rPr lang="en-GB" sz="4400" b="1" dirty="0">
                <a:solidFill>
                  <a:schemeClr val="accent1"/>
                </a:solidFill>
              </a:rPr>
              <a:t> </a:t>
            </a:r>
            <a:r>
              <a:rPr lang="en-GB" sz="4400" b="1" dirty="0" err="1">
                <a:solidFill>
                  <a:schemeClr val="accent1"/>
                </a:solidFill>
              </a:rPr>
              <a:t>qo‘shimchalarini</a:t>
            </a:r>
            <a:r>
              <a:rPr lang="en-GB" sz="4400" b="1" dirty="0">
                <a:solidFill>
                  <a:schemeClr val="accent1"/>
                </a:solidFill>
              </a:rPr>
              <a:t> </a:t>
            </a:r>
            <a:r>
              <a:rPr lang="en-GB" sz="4400" b="1" dirty="0" err="1">
                <a:solidFill>
                  <a:schemeClr val="accent1"/>
                </a:solidFill>
              </a:rPr>
              <a:t>yozing</a:t>
            </a:r>
            <a:r>
              <a:rPr lang="en-GB" sz="4400" b="1" dirty="0">
                <a:solidFill>
                  <a:schemeClr val="accent1"/>
                </a:solidFill>
              </a:rPr>
              <a:t>.</a:t>
            </a:r>
            <a:endParaRPr lang="ru-RU" sz="4400" b="1" dirty="0">
              <a:solidFill>
                <a:schemeClr val="accent1"/>
              </a:solidFill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8FC95121-6380-6345-B72E-06E237FAC0CF}"/>
              </a:ext>
            </a:extLst>
          </p:cNvPr>
          <p:cNvSpPr/>
          <p:nvPr/>
        </p:nvSpPr>
        <p:spPr>
          <a:xfrm>
            <a:off x="9394719" y="1249128"/>
            <a:ext cx="2003421" cy="4626739"/>
          </a:xfrm>
          <a:prstGeom prst="roundRect">
            <a:avLst/>
          </a:prstGeom>
          <a:ln w="7620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4CD33F-DEC2-0943-A83D-BFD595E9AD07}"/>
              </a:ext>
            </a:extLst>
          </p:cNvPr>
          <p:cNvSpPr txBox="1"/>
          <p:nvPr/>
        </p:nvSpPr>
        <p:spPr>
          <a:xfrm>
            <a:off x="9753607" y="1371604"/>
            <a:ext cx="1244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- chi</a:t>
            </a:r>
            <a:endParaRPr lang="ru-RU" sz="40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8CDF98A-3428-DE42-B112-9BC3E3028A46}"/>
              </a:ext>
            </a:extLst>
          </p:cNvPr>
          <p:cNvSpPr txBox="1"/>
          <p:nvPr/>
        </p:nvSpPr>
        <p:spPr>
          <a:xfrm>
            <a:off x="9736674" y="2540001"/>
            <a:ext cx="14936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- </a:t>
            </a:r>
            <a:r>
              <a:rPr lang="en-GB" sz="4400" b="1" dirty="0" err="1"/>
              <a:t>kor</a:t>
            </a:r>
            <a:endParaRPr lang="ru-RU" sz="44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3BFFB99-D67B-134D-A3ED-A39F4DBFA0F2}"/>
              </a:ext>
            </a:extLst>
          </p:cNvPr>
          <p:cNvSpPr txBox="1"/>
          <p:nvPr/>
        </p:nvSpPr>
        <p:spPr>
          <a:xfrm>
            <a:off x="9736677" y="3606802"/>
            <a:ext cx="1796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- </a:t>
            </a:r>
            <a:r>
              <a:rPr lang="en-GB" sz="4400" b="1" dirty="0" err="1"/>
              <a:t>do‘z</a:t>
            </a:r>
            <a:endParaRPr lang="ru-RU" sz="4400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B4F3AB4-FB55-D44D-8C1C-782401FFDEB5}"/>
              </a:ext>
            </a:extLst>
          </p:cNvPr>
          <p:cNvSpPr txBox="1"/>
          <p:nvPr/>
        </p:nvSpPr>
        <p:spPr>
          <a:xfrm>
            <a:off x="9685878" y="1337742"/>
            <a:ext cx="12445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- chi</a:t>
            </a:r>
            <a:endParaRPr lang="ru-RU" sz="44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E45495-8AD6-C54C-B938-12AB028CB2E2}"/>
              </a:ext>
            </a:extLst>
          </p:cNvPr>
          <p:cNvSpPr txBox="1"/>
          <p:nvPr/>
        </p:nvSpPr>
        <p:spPr>
          <a:xfrm>
            <a:off x="9431877" y="4792131"/>
            <a:ext cx="21016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- </a:t>
            </a:r>
            <a:r>
              <a:rPr lang="en-GB" sz="4400" b="1" dirty="0" err="1"/>
              <a:t>chilik</a:t>
            </a:r>
            <a:endParaRPr lang="ru-RU" sz="44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B7E0765-8942-7E4C-9AEA-9B45EBFC1517}"/>
              </a:ext>
            </a:extLst>
          </p:cNvPr>
          <p:cNvSpPr txBox="1"/>
          <p:nvPr/>
        </p:nvSpPr>
        <p:spPr>
          <a:xfrm>
            <a:off x="9736673" y="2556938"/>
            <a:ext cx="14936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- </a:t>
            </a:r>
            <a:r>
              <a:rPr lang="en-GB" sz="4400" b="1" dirty="0" err="1"/>
              <a:t>kor</a:t>
            </a:r>
            <a:endParaRPr lang="ru-RU" sz="44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802FB6A-665C-3C48-A6F2-E3173580592E}"/>
              </a:ext>
            </a:extLst>
          </p:cNvPr>
          <p:cNvSpPr txBox="1"/>
          <p:nvPr/>
        </p:nvSpPr>
        <p:spPr>
          <a:xfrm>
            <a:off x="9431877" y="4741333"/>
            <a:ext cx="21016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- </a:t>
            </a:r>
            <a:r>
              <a:rPr lang="en-GB" sz="4400" b="1" dirty="0" err="1"/>
              <a:t>chilik</a:t>
            </a:r>
            <a:endParaRPr lang="ru-RU" sz="44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ED33F74-5FD0-AD47-BC72-ED4DA31ED9D6}"/>
              </a:ext>
            </a:extLst>
          </p:cNvPr>
          <p:cNvSpPr txBox="1"/>
          <p:nvPr/>
        </p:nvSpPr>
        <p:spPr>
          <a:xfrm>
            <a:off x="9736680" y="3606808"/>
            <a:ext cx="1796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- </a:t>
            </a:r>
            <a:r>
              <a:rPr lang="en-GB" sz="4400" b="1" dirty="0" err="1"/>
              <a:t>do‘z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65425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-0.53477 -0.474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45" y="-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81 -0.00995 L -0.55039 0.0231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36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54245 0.3925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22" y="1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44444E-6 L -0.54714 0.2511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57" y="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7338 L -0.16849 -0.4918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-2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8 0.07176 L -0.1875 -0.1282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58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81481E-6 L -0.1875 0.2240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1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8449 L -0.18659 0.5722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9" y="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912F81-2C75-4B66-A32C-351FA84FC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56DCA2-42EB-4772-9F6A-9605A2356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310343-3D26-4424-80FF-F60EE71CF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143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Words>122</Words>
  <Application>Microsoft Macintosh PowerPoint</Application>
  <PresentationFormat>Широкоэкранный</PresentationFormat>
  <Paragraphs>30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6</cp:revision>
  <dcterms:created xsi:type="dcterms:W3CDTF">2021-10-27T09:21:55Z</dcterms:created>
  <dcterms:modified xsi:type="dcterms:W3CDTF">2021-10-28T11:25:08Z</dcterms:modified>
</cp:coreProperties>
</file>