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494" r:id="rId2"/>
    <p:sldId id="551" r:id="rId3"/>
    <p:sldId id="563" r:id="rId4"/>
    <p:sldId id="564" r:id="rId5"/>
    <p:sldId id="569" r:id="rId6"/>
    <p:sldId id="555" r:id="rId7"/>
    <p:sldId id="554" r:id="rId8"/>
    <p:sldId id="565" r:id="rId9"/>
    <p:sldId id="560" r:id="rId10"/>
    <p:sldId id="568" r:id="rId11"/>
    <p:sldId id="561" r:id="rId12"/>
    <p:sldId id="556" r:id="rId13"/>
    <p:sldId id="570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412"/>
    <p:restoredTop sz="94624"/>
  </p:normalViewPr>
  <p:slideViewPr>
    <p:cSldViewPr snapToGrid="0" snapToObjects="1">
      <p:cViewPr varScale="1">
        <p:scale>
          <a:sx n="90" d="100"/>
          <a:sy n="90" d="100"/>
        </p:scale>
        <p:origin x="49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222A60-A8C0-3044-B7CD-955A22ECDF69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594659-2CD9-C848-95D5-5CAE8A6843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726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2402DC-FD48-FB42-AC3F-7CE2CAD79B75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5709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DC0AA2-ACA3-E042-A198-AFF386A776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005D8B0-9135-AB49-A8CD-0562C3B70C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3D5DFFD-75C2-B44F-AD29-B1EE866556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19A4C-17B3-7247-8515-4B0112CABD31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E90E0F-F195-A54E-8F4A-AD3CD7C30C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2CAEEBE-9AAE-F94F-A022-8EBA65286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30306-1A5B-E246-9962-20F18BE0CB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92412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8CBB51-41C4-4849-B837-17A0680B44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937CCBD-6461-2B42-89F3-213C1DB8D7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B9C2150-F57A-2C4C-80F9-C74F84383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19A4C-17B3-7247-8515-4B0112CABD31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375BDD1-135F-2743-A92B-62D47C40B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A69DC3D-B8A9-594A-ADC8-A6B0F2F97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30306-1A5B-E246-9962-20F18BE0CB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0901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A22BAFA-AE0F-D447-BFB2-589A00434D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DD4E53B-03A8-B941-A677-75EC949AAB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B22B214-B2A1-2647-BCD5-316E1038A9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19A4C-17B3-7247-8515-4B0112CABD31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5CFEEC3-73D9-6E4C-998F-CAD7CE396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43EB08A-8CA3-9B45-81C4-645FEA2E6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30306-1A5B-E246-9962-20F18BE0CB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6719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BAFA4B-794E-2A45-82EA-E09645486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80E572-C86D-0741-A178-28431A5C96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E5B07AD-1C20-D645-8026-EFA8C6A64E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19A4C-17B3-7247-8515-4B0112CABD31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E0E9C2F-09D8-8F4A-8896-12DA8392A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60E36FE-C2C5-8841-BF19-59F149296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30306-1A5B-E246-9962-20F18BE0CB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2931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0D6053-567C-C147-BB9F-C12FFDA02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8DB36A2-0E74-8C4D-8C9C-C072E128A7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0545635-7A2A-7640-AF1D-0EF21EC02E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19A4C-17B3-7247-8515-4B0112CABD31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F515AF2-2509-AA44-A0CA-04FC403664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563EAA5-C40B-BB45-A52F-861782127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30306-1A5B-E246-9962-20F18BE0CB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1228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F17936-DE55-2941-9512-BB96E3E59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94BC79E-9620-284A-92E1-B62A8E18E1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2454E00-092B-7A4F-BD76-AF1B897F27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5BAFB37-E88B-CD4F-BD9F-89BFDB88B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19A4C-17B3-7247-8515-4B0112CABD31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30ECE99-DDA8-C543-ABE6-EC088C06C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6EC3BF0-A474-0249-A089-173DEA7D6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30306-1A5B-E246-9962-20F18BE0CB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6417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4C5A4A-961A-E844-8321-E1E3FB430A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5BD43F7-A0C5-2342-A969-AEDEF3CD29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FB72A02-77F4-7A46-A8E9-808C846796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37ACC1D-792A-F34F-B538-26C62E48B7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C6EBBE6-4D7D-E948-8082-81D2809CE8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2CB20B0-7D2F-4A41-806E-AB52D4FDD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19A4C-17B3-7247-8515-4B0112CABD31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A03706E-9968-D244-A074-8DC8AAD51F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8A703B8-626E-8C43-B175-8E88201D7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30306-1A5B-E246-9962-20F18BE0CB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2885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938A8F-423B-BA4D-B4C9-97F3B761E9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C47708E-D906-0946-99F0-F54A99228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19A4C-17B3-7247-8515-4B0112CABD31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1BA8775-B28B-BA4C-9E49-CF0F944CE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1C1E2FF-DD6E-1A42-97E7-A671129C4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30306-1A5B-E246-9962-20F18BE0CB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7369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78474F2-B0B6-8744-AAA8-73CAD03247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19A4C-17B3-7247-8515-4B0112CABD31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9AEEF48-200B-2F48-8F19-C202D12885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1266946-E10E-1E4C-8B80-9F658C1C2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30306-1A5B-E246-9962-20F18BE0CB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3813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1940AB-E899-7E49-9A61-CABE9071B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A59440E-21BD-5C41-A038-090A5A65BE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F918C62-996C-DB4F-ABB4-E68D8333B7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D9595C8-C175-4C46-824B-95F7AC355E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19A4C-17B3-7247-8515-4B0112CABD31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6DD8E96-1ECD-2F4C-8D83-1F859072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F35385C-98F3-5647-B669-CD1B2828E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30306-1A5B-E246-9962-20F18BE0CB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3654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6E5921-C445-0A4E-BB67-3218EFD4D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AA61ABA-A9E5-7B45-A9DC-4009DB4AC0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94FF896-2785-C948-A9AF-EB529AF1E6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7F47F6C-EA95-5441-BBD8-02C4DE45CC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19A4C-17B3-7247-8515-4B0112CABD31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F0C6642-D7F0-E543-9D71-7D3ECE8E27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096A951-B0DA-2447-8B04-FBDD8E525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30306-1A5B-E246-9962-20F18BE0CB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7186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5FF8BC-CCE2-014C-BF7F-DA391859B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43EAEF8-B1DA-0C4D-B4D6-38DB48D21B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BBACE23-CE61-DB4A-A9AF-6F69E0EBA3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C19A4C-17B3-7247-8515-4B0112CABD31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CFF590A-0D5E-D34A-9130-EA35AEB3C4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B995719-F5F9-4B45-9780-6C682615EB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D30306-1A5B-E246-9962-20F18BE0CB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2381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8.png"/><Relationship Id="rId9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hyperlink" Target="https://uz.wikipedia.org/wiki/Kulollik_charxi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:\fon\FONLAR\фон\electronic-spin-wallpapers_8305_1024x76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69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9307" y="0"/>
            <a:ext cx="9626750" cy="7100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568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68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28295" y="267690"/>
            <a:ext cx="11335409" cy="6322620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32261" y="4677849"/>
            <a:ext cx="1853744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F4008650-F0EC-5C49-A667-057894CFE7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720" y="3084050"/>
            <a:ext cx="3451294" cy="3251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4">
            <a:extLst>
              <a:ext uri="{FF2B5EF4-FFF2-40B4-BE49-F238E27FC236}">
                <a16:creationId xmlns:a16="http://schemas.microsoft.com/office/drawing/2014/main" id="{CBF697ED-FC16-7046-B3F2-E1A678183F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8"/>
          <a:stretch/>
        </p:blipFill>
        <p:spPr bwMode="auto">
          <a:xfrm>
            <a:off x="6133976" y="2862412"/>
            <a:ext cx="3997153" cy="3563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>
            <a:extLst>
              <a:ext uri="{FF2B5EF4-FFF2-40B4-BE49-F238E27FC236}">
                <a16:creationId xmlns:a16="http://schemas.microsoft.com/office/drawing/2014/main" id="{26F76769-367C-C642-9F18-1DC1B6A360FA}"/>
              </a:ext>
            </a:extLst>
          </p:cNvPr>
          <p:cNvSpPr/>
          <p:nvPr/>
        </p:nvSpPr>
        <p:spPr>
          <a:xfrm>
            <a:off x="597877" y="408559"/>
            <a:ext cx="10747129" cy="243592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</a:rPr>
              <a:t>  </a:t>
            </a:r>
            <a:r>
              <a:rPr lang="en-GB" sz="3200" b="1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</a:rPr>
              <a:t>Tayyorlangan</a:t>
            </a:r>
            <a:r>
              <a:rPr lang="en-GB" sz="32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GB" sz="3200" b="1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</a:rPr>
              <a:t>idishlar</a:t>
            </a:r>
            <a:r>
              <a:rPr lang="en-GB" sz="32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GB" sz="3200" b="1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</a:rPr>
              <a:t>quritilib</a:t>
            </a:r>
            <a:r>
              <a:rPr lang="en-GB" sz="32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</a:rPr>
              <a:t>, </a:t>
            </a:r>
            <a:r>
              <a:rPr lang="en-GB" sz="3200" b="1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</a:rPr>
              <a:t>xumdonda</a:t>
            </a:r>
            <a:r>
              <a:rPr lang="en-GB" sz="32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GB" sz="3200" b="1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</a:rPr>
              <a:t>qizdiriladi</a:t>
            </a:r>
            <a:r>
              <a:rPr lang="en-GB" sz="32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</a:rPr>
              <a:t>. </a:t>
            </a:r>
            <a:r>
              <a:rPr lang="en-GB" sz="3200" b="1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</a:rPr>
              <a:t>Idishlarning</a:t>
            </a:r>
            <a:r>
              <a:rPr lang="en-GB" sz="32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GB" sz="3200" b="1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</a:rPr>
              <a:t>turlariga</a:t>
            </a:r>
            <a:r>
              <a:rPr lang="en-GB" sz="32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GB" sz="3200" b="1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</a:rPr>
              <a:t>koʻra</a:t>
            </a:r>
            <a:r>
              <a:rPr lang="en-GB" sz="32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</a:rPr>
              <a:t>, </a:t>
            </a:r>
            <a:r>
              <a:rPr lang="en-GB" sz="3200" b="1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</a:rPr>
              <a:t>xumdonlar</a:t>
            </a:r>
            <a:r>
              <a:rPr lang="en-GB" sz="32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</a:rPr>
              <a:t> ham </a:t>
            </a:r>
            <a:r>
              <a:rPr lang="en-GB" sz="3200" b="1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</a:rPr>
              <a:t>turlicha</a:t>
            </a:r>
            <a:r>
              <a:rPr lang="en-GB" sz="32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</a:rPr>
              <a:t> (</a:t>
            </a:r>
            <a:r>
              <a:rPr lang="en-GB" sz="3200" b="1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</a:rPr>
              <a:t>katta-kichik</a:t>
            </a:r>
            <a:r>
              <a:rPr lang="en-GB" sz="32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</a:rPr>
              <a:t>) </a:t>
            </a:r>
            <a:r>
              <a:rPr lang="en-GB" sz="3200" b="1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</a:rPr>
              <a:t>boʻlishi</a:t>
            </a:r>
            <a:r>
              <a:rPr lang="en-GB" sz="32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GB" sz="3200" b="1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</a:rPr>
              <a:t>mumkin</a:t>
            </a:r>
            <a:r>
              <a:rPr lang="en-GB" sz="32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</a:rPr>
              <a:t>. </a:t>
            </a:r>
            <a:r>
              <a:rPr lang="en-GB" sz="3200" b="1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</a:rPr>
              <a:t>Sirlanadigan</a:t>
            </a:r>
            <a:r>
              <a:rPr lang="en-GB" sz="32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GB" sz="3200" b="1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</a:rPr>
              <a:t>idishlar</a:t>
            </a:r>
            <a:r>
              <a:rPr lang="en-GB" sz="32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GB" sz="3200" b="1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</a:rPr>
              <a:t>sirlanganidan</a:t>
            </a:r>
            <a:r>
              <a:rPr lang="en-GB" sz="32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GB" sz="3200" b="1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</a:rPr>
              <a:t>soʻng</a:t>
            </a:r>
            <a:r>
              <a:rPr lang="en-GB" sz="32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GB" sz="3200" b="1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</a:rPr>
              <a:t>yana</a:t>
            </a:r>
            <a:r>
              <a:rPr lang="en-GB" sz="32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GB" sz="3200" b="1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</a:rPr>
              <a:t>bir</a:t>
            </a:r>
            <a:r>
              <a:rPr lang="en-GB" sz="32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GB" sz="3200" b="1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</a:rPr>
              <a:t>bor</a:t>
            </a:r>
            <a:r>
              <a:rPr lang="en-GB" sz="32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GB" sz="3200" b="1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</a:rPr>
              <a:t>xumdonda</a:t>
            </a:r>
            <a:r>
              <a:rPr lang="en-GB" sz="32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GB" sz="3200" b="1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</a:rPr>
              <a:t>qizdiriladi</a:t>
            </a:r>
            <a:r>
              <a:rPr lang="en-GB" sz="32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</a:rPr>
              <a:t>.</a:t>
            </a:r>
            <a:endParaRPr lang="ru-RU" sz="3200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197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075F0F-628B-6F45-881F-7FEBC7BBB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7200" b="1" dirty="0" err="1"/>
              <a:t>Videorolik</a:t>
            </a:r>
            <a:endParaRPr lang="ru-RU" sz="7200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1F16878-82D0-0047-97BC-2F24DDD95C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88123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68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18300" y="350824"/>
            <a:ext cx="11335409" cy="6322620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32261" y="4677849"/>
            <a:ext cx="1853744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266" name="Picture 2">
            <a:extLst>
              <a:ext uri="{FF2B5EF4-FFF2-40B4-BE49-F238E27FC236}">
                <a16:creationId xmlns:a16="http://schemas.microsoft.com/office/drawing/2014/main" id="{C1ECBB8D-31EE-9C4E-B554-4C02ECB359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77" t="11887" r="2217" b="9535"/>
          <a:stretch/>
        </p:blipFill>
        <p:spPr bwMode="auto">
          <a:xfrm>
            <a:off x="579121" y="592195"/>
            <a:ext cx="10972800" cy="1707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D3BC35C9-05DE-654E-B1F0-FB3EB06807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2281" y="1764883"/>
            <a:ext cx="6239476" cy="4803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8603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912F81-2C75-4B66-A32C-351FA84FC5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056DCA2-42EB-4772-9F6A-9605A23568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5310343-3D26-4424-80FF-F60EE71CFD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7123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68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18300" y="350824"/>
            <a:ext cx="11335409" cy="6322620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32261" y="4677849"/>
            <a:ext cx="1853744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Picture 2" descr="C:\Users\OTABEK\Desktop\расм 2-синф\photo_2021-08-16_16-46-19.jpg">
            <a:extLst>
              <a:ext uri="{FF2B5EF4-FFF2-40B4-BE49-F238E27FC236}">
                <a16:creationId xmlns:a16="http://schemas.microsoft.com/office/drawing/2014/main" id="{B69D7100-4D19-C542-8BA8-ABA2C1B681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11" b="98438" l="2198" r="97253">
                        <a14:foregroundMark x1="31664" y1="24878" x2="41209" y2="9766"/>
                        <a14:foregroundMark x1="14973" y1="51302" x2="16277" y2="49237"/>
                        <a14:foregroundMark x1="41209" y1="9766" x2="64423" y2="28776"/>
                        <a14:foregroundMark x1="64423" y1="28776" x2="77198" y2="48307"/>
                        <a14:foregroundMark x1="77198" y1="48307" x2="97253" y2="58203"/>
                        <a14:foregroundMark x1="82967" y1="61979" x2="51923" y2="56901"/>
                        <a14:foregroundMark x1="51923" y1="56901" x2="22527" y2="58854"/>
                        <a14:foregroundMark x1="22527" y1="58854" x2="9753" y2="70833"/>
                        <a14:foregroundMark x1="38187" y1="36198" x2="40385" y2="39323"/>
                        <a14:foregroundMark x1="52335" y1="38672" x2="50137" y2="43750"/>
                        <a14:foregroundMark x1="52335" y1="38021" x2="53159" y2="44922"/>
                        <a14:foregroundMark x1="52335" y1="38672" x2="57555" y2="44271"/>
                        <a14:foregroundMark x1="34478" y1="39323" x2="36676" y2="47526"/>
                        <a14:foregroundMark x1="38874" y1="39323" x2="41209" y2="46875"/>
                        <a14:foregroundMark x1="30632" y1="51302" x2="30632" y2="51302"/>
                        <a14:foregroundMark x1="31456" y1="49349" x2="31456" y2="49349"/>
                        <a14:foregroundMark x1="31456" y1="49349" x2="31456" y2="49349"/>
                        <a14:foregroundMark x1="39698" y1="4036" x2="35852" y2="2214"/>
                        <a14:foregroundMark x1="35852" y1="1563" x2="35852" y2="1563"/>
                        <a14:foregroundMark x1="37363" y1="2214" x2="37363" y2="2214"/>
                        <a14:foregroundMark x1="3709" y1="60026" x2="3709" y2="60026"/>
                        <a14:foregroundMark x1="3709" y1="60026" x2="2335" y2="67578"/>
                        <a14:foregroundMark x1="29945" y1="91536" x2="41896" y2="92188"/>
                        <a14:foregroundMark x1="41896" y1="93490" x2="24725" y2="98438"/>
                        <a14:foregroundMark x1="24725" y1="97266" x2="24725" y2="97266"/>
                        <a14:foregroundMark x1="41896" y1="88411" x2="41896" y2="88411"/>
                        <a14:foregroundMark x1="51648" y1="87109" x2="51648" y2="87109"/>
                        <a14:foregroundMark x1="49313" y1="87760" x2="53159" y2="93490"/>
                        <a14:foregroundMark x1="53159" y1="92188" x2="64286" y2="96615"/>
                        <a14:foregroundMark x1="30618" y1="29467" x2="35165" y2="24219"/>
                        <a14:foregroundMark x1="30040" y1="30134" x2="30495" y2="29609"/>
                        <a14:foregroundMark x1="33654" y1="4688" x2="33328" y2="6212"/>
                        <a14:foregroundMark x1="37363" y1="1563" x2="40385" y2="5990"/>
                        <a14:foregroundMark x1="40385" y1="5339" x2="40385" y2="5339"/>
                        <a14:foregroundMark x1="36676" y1="911" x2="74038" y2="44922"/>
                        <a14:foregroundMark x1="77747" y1="49349" x2="77747" y2="49349"/>
                        <a14:foregroundMark x1="74725" y1="46875" x2="64560" y2="26172"/>
                        <a14:foregroundMark x1="64560" y1="26172" x2="39698" y2="1563"/>
                        <a14:backgroundMark x1="33516" y1="6250" x2="28297" y2="29167"/>
                        <a14:backgroundMark x1="28297" y1="29167" x2="14835" y2="484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8344" y="4263282"/>
            <a:ext cx="1911196" cy="226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D1C30C34-F70E-5940-AD30-70D4C373034C}"/>
              </a:ext>
            </a:extLst>
          </p:cNvPr>
          <p:cNvSpPr/>
          <p:nvPr/>
        </p:nvSpPr>
        <p:spPr>
          <a:xfrm>
            <a:off x="9414894" y="5499295"/>
            <a:ext cx="237816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94-dars</a:t>
            </a:r>
            <a:endParaRPr lang="en-US" sz="4000" b="1" i="1" dirty="0">
              <a:ln w="9525">
                <a:solidFill>
                  <a:schemeClr val="bg1"/>
                </a:solidFill>
                <a:prstDash val="solid"/>
              </a:ln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кругленный прямоугольник 2">
            <a:extLst>
              <a:ext uri="{FF2B5EF4-FFF2-40B4-BE49-F238E27FC236}">
                <a16:creationId xmlns:a16="http://schemas.microsoft.com/office/drawing/2014/main" id="{4C9A16F5-3942-4E48-BDF3-C914BB71FBF1}"/>
              </a:ext>
            </a:extLst>
          </p:cNvPr>
          <p:cNvSpPr/>
          <p:nvPr/>
        </p:nvSpPr>
        <p:spPr>
          <a:xfrm>
            <a:off x="3352800" y="470520"/>
            <a:ext cx="5663498" cy="9144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800" b="1" dirty="0" err="1">
                <a:solidFill>
                  <a:schemeClr val="accent2">
                    <a:lumMod val="50000"/>
                  </a:schemeClr>
                </a:solidFill>
              </a:rPr>
              <a:t>Ko‘za</a:t>
            </a:r>
            <a:r>
              <a:rPr lang="en-GB" sz="48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4800" b="1" dirty="0" err="1">
                <a:solidFill>
                  <a:schemeClr val="accent2">
                    <a:lumMod val="50000"/>
                  </a:schemeClr>
                </a:solidFill>
              </a:rPr>
              <a:t>yasash</a:t>
            </a:r>
            <a:r>
              <a:rPr lang="en-GB" sz="48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4800" b="1" dirty="0" err="1">
                <a:solidFill>
                  <a:schemeClr val="accent2">
                    <a:lumMod val="50000"/>
                  </a:schemeClr>
                </a:solidFill>
              </a:rPr>
              <a:t>sirlari</a:t>
            </a:r>
            <a:endParaRPr lang="ru-RU" sz="4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2" name="Picture 2" descr="Саз балшық өнері жайында не білеміз?">
            <a:extLst>
              <a:ext uri="{FF2B5EF4-FFF2-40B4-BE49-F238E27FC236}">
                <a16:creationId xmlns:a16="http://schemas.microsoft.com/office/drawing/2014/main" id="{5BAEA3B1-A6DB-8441-8BDB-B95E794917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932" y="1544052"/>
            <a:ext cx="6733737" cy="4876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4929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599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18300" y="350824"/>
            <a:ext cx="11335409" cy="6322620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32261" y="4677849"/>
            <a:ext cx="1853744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Picture 6">
            <a:extLst>
              <a:ext uri="{FF2B5EF4-FFF2-40B4-BE49-F238E27FC236}">
                <a16:creationId xmlns:a16="http://schemas.microsoft.com/office/drawing/2014/main" id="{3370178C-C618-CE47-93A1-6B6744C867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869" y="425827"/>
            <a:ext cx="10255531" cy="1592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>
            <a:extLst>
              <a:ext uri="{FF2B5EF4-FFF2-40B4-BE49-F238E27FC236}">
                <a16:creationId xmlns:a16="http://schemas.microsoft.com/office/drawing/2014/main" id="{71E1E0B7-0B8A-CE4A-AEDC-EC0BFFF3CA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8" r="3891"/>
          <a:stretch/>
        </p:blipFill>
        <p:spPr bwMode="auto">
          <a:xfrm>
            <a:off x="3938519" y="2383095"/>
            <a:ext cx="3773096" cy="264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DA2C3B7-3E65-F44C-B121-8399E1B51B44}"/>
              </a:ext>
            </a:extLst>
          </p:cNvPr>
          <p:cNvSpPr txBox="1"/>
          <p:nvPr/>
        </p:nvSpPr>
        <p:spPr>
          <a:xfrm>
            <a:off x="7620000" y="1798320"/>
            <a:ext cx="25414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err="1">
                <a:solidFill>
                  <a:srgbClr val="002060"/>
                </a:solidFill>
              </a:rPr>
              <a:t>Janni</a:t>
            </a:r>
            <a:r>
              <a:rPr lang="en-GB" sz="3200" b="1" dirty="0">
                <a:solidFill>
                  <a:srgbClr val="002060"/>
                </a:solidFill>
              </a:rPr>
              <a:t> </a:t>
            </a:r>
            <a:r>
              <a:rPr lang="en-GB" sz="3200" b="1" dirty="0" err="1">
                <a:solidFill>
                  <a:srgbClr val="002060"/>
                </a:solidFill>
              </a:rPr>
              <a:t>Rodari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22" name="Picture 2" descr="ডি মল, মডেল, উপকরণ, সরঞ্জাম, মাস্টার ক্লাস - অভ্যন্তরীণ - 2021">
            <a:extLst>
              <a:ext uri="{FF2B5EF4-FFF2-40B4-BE49-F238E27FC236}">
                <a16:creationId xmlns:a16="http://schemas.microsoft.com/office/drawing/2014/main" id="{2478DF0D-C5FE-5A4D-AEEA-BFE05ACCC5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7201" y="3701504"/>
            <a:ext cx="3384633" cy="2252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2" descr="Рыболов в шлюпке с рыбами в его руках Иллюстрация шаржа плоского стиля  красочная Иллюстрация вектора - иллюстрации насчитывающей изолировано,  муха: 143500613">
            <a:extLst>
              <a:ext uri="{FF2B5EF4-FFF2-40B4-BE49-F238E27FC236}">
                <a16:creationId xmlns:a16="http://schemas.microsoft.com/office/drawing/2014/main" id="{2753AFFC-F36E-1C46-979A-5274C7C35F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401" b="93380" l="2625" r="94125">
                        <a14:foregroundMark x1="3750" y1="74739" x2="10125" y2="57666"/>
                        <a14:foregroundMark x1="10125" y1="57666" x2="12000" y2="39199"/>
                        <a14:foregroundMark x1="12000" y1="39199" x2="22125" y2="17770"/>
                        <a14:foregroundMark x1="22125" y1="17770" x2="35000" y2="5052"/>
                        <a14:foregroundMark x1="35000" y1="5052" x2="51125" y2="2787"/>
                        <a14:foregroundMark x1="51125" y1="2787" x2="73375" y2="6272"/>
                        <a14:foregroundMark x1="73375" y1="6272" x2="93500" y2="28920"/>
                        <a14:foregroundMark x1="93500" y1="28920" x2="97000" y2="48084"/>
                        <a14:foregroundMark x1="97000" y1="48084" x2="96375" y2="73345"/>
                        <a14:foregroundMark x1="96375" y1="73345" x2="86125" y2="89199"/>
                        <a14:foregroundMark x1="86125" y1="89199" x2="73500" y2="96690"/>
                        <a14:foregroundMark x1="73500" y1="96690" x2="50625" y2="97909"/>
                        <a14:foregroundMark x1="50625" y1="97909" x2="11500" y2="90244"/>
                        <a14:foregroundMark x1="11500" y1="90244" x2="2625" y2="75436"/>
                        <a14:foregroundMark x1="2625" y1="75436" x2="4125" y2="74739"/>
                        <a14:foregroundMark x1="45500" y1="8014" x2="41625" y2="28049"/>
                        <a14:foregroundMark x1="41625" y1="28049" x2="32375" y2="41812"/>
                        <a14:foregroundMark x1="32375" y1="41812" x2="58250" y2="56098"/>
                        <a14:foregroundMark x1="58250" y1="56098" x2="68625" y2="16725"/>
                        <a14:foregroundMark x1="68625" y1="16725" x2="37625" y2="10801"/>
                        <a14:foregroundMark x1="37625" y1="10801" x2="37000" y2="11847"/>
                        <a14:foregroundMark x1="37000" y1="11324" x2="37000" y2="11324"/>
                        <a14:foregroundMark x1="40875" y1="4355" x2="54875" y2="1045"/>
                        <a14:foregroundMark x1="54875" y1="1045" x2="69375" y2="5401"/>
                        <a14:foregroundMark x1="69375" y1="5401" x2="72500" y2="8014"/>
                        <a14:foregroundMark x1="63250" y1="28049" x2="64375" y2="30139"/>
                        <a14:foregroundMark x1="43125" y1="65679" x2="32750" y2="77352"/>
                        <a14:foregroundMark x1="32750" y1="77352" x2="45625" y2="86585"/>
                        <a14:foregroundMark x1="45625" y1="86585" x2="48125" y2="85540"/>
                        <a14:foregroundMark x1="56250" y1="84495" x2="70875" y2="84843"/>
                        <a14:foregroundMark x1="70875" y1="84843" x2="81375" y2="83972"/>
                        <a14:foregroundMark x1="25000" y1="77526" x2="26500" y2="75436"/>
                        <a14:foregroundMark x1="62875" y1="64111" x2="68625" y2="64111"/>
                        <a14:foregroundMark x1="60125" y1="93728" x2="64375" y2="92509"/>
                        <a14:foregroundMark x1="23875" y1="74739" x2="25750" y2="77526"/>
                        <a14:foregroundMark x1="25750" y1="77003" x2="25750" y2="77003"/>
                        <a14:foregroundMark x1="20375" y1="77003" x2="24250" y2="79094"/>
                        <a14:foregroundMark x1="93000" y1="71603" x2="91875" y2="78571"/>
                        <a14:foregroundMark x1="89500" y1="68815" x2="94125" y2="651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869" y="3775061"/>
            <a:ext cx="3263611" cy="2341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807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68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18300" y="350824"/>
            <a:ext cx="11335409" cy="6322620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32261" y="4677849"/>
            <a:ext cx="1853744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8">
            <a:extLst>
              <a:ext uri="{FF2B5EF4-FFF2-40B4-BE49-F238E27FC236}">
                <a16:creationId xmlns:a16="http://schemas.microsoft.com/office/drawing/2014/main" id="{ED2E6AC2-E15F-C640-A415-350D9E5C5A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8" r="3891"/>
          <a:stretch/>
        </p:blipFill>
        <p:spPr bwMode="auto">
          <a:xfrm>
            <a:off x="4443503" y="3857013"/>
            <a:ext cx="3598226" cy="2524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ডি মল, মডেল, উপকরণ, সরঞ্জাম, মাস্টার ক্লাস - অভ্যন্তরীণ - 2021">
            <a:extLst>
              <a:ext uri="{FF2B5EF4-FFF2-40B4-BE49-F238E27FC236}">
                <a16:creationId xmlns:a16="http://schemas.microsoft.com/office/drawing/2014/main" id="{31006667-AE63-7046-8CD1-791CCAB249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4545" y="1420131"/>
            <a:ext cx="2463889" cy="1640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Женский кондитер иллюстрация вектора. иллюстрации насчитывающей кашевар -  56000393">
            <a:extLst>
              <a:ext uri="{FF2B5EF4-FFF2-40B4-BE49-F238E27FC236}">
                <a16:creationId xmlns:a16="http://schemas.microsoft.com/office/drawing/2014/main" id="{BAC7195A-6F96-7246-8B85-1ED8428523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2" t="8190" r="7301" b="9353"/>
          <a:stretch/>
        </p:blipFill>
        <p:spPr bwMode="auto">
          <a:xfrm>
            <a:off x="1409693" y="1153586"/>
            <a:ext cx="2293459" cy="2080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" descr="Фермер картинки, стоковые фото Фермер | Depositphotos">
            <a:extLst>
              <a:ext uri="{FF2B5EF4-FFF2-40B4-BE49-F238E27FC236}">
                <a16:creationId xmlns:a16="http://schemas.microsoft.com/office/drawing/2014/main" id="{2222FC47-782C-7E44-BA8B-8828A4EA7D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4642" y="1441611"/>
            <a:ext cx="2537409" cy="1683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2" descr="Рыболов в шлюпке с рыбами в его руках Иллюстрация шаржа плоского стиля  красочная Иллюстрация вектора - иллюстрации насчитывающей изолировано,  муха: 143500613">
            <a:extLst>
              <a:ext uri="{FF2B5EF4-FFF2-40B4-BE49-F238E27FC236}">
                <a16:creationId xmlns:a16="http://schemas.microsoft.com/office/drawing/2014/main" id="{DAEBA5D1-60C6-DA42-9730-A7FC91218E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401" b="93380" l="2625" r="94125">
                        <a14:foregroundMark x1="3750" y1="74739" x2="10125" y2="57666"/>
                        <a14:foregroundMark x1="10125" y1="57666" x2="12000" y2="39199"/>
                        <a14:foregroundMark x1="12000" y1="39199" x2="22125" y2="17770"/>
                        <a14:foregroundMark x1="22125" y1="17770" x2="35000" y2="5052"/>
                        <a14:foregroundMark x1="35000" y1="5052" x2="51125" y2="2787"/>
                        <a14:foregroundMark x1="51125" y1="2787" x2="73375" y2="6272"/>
                        <a14:foregroundMark x1="73375" y1="6272" x2="93500" y2="28920"/>
                        <a14:foregroundMark x1="93500" y1="28920" x2="97000" y2="48084"/>
                        <a14:foregroundMark x1="97000" y1="48084" x2="96375" y2="73345"/>
                        <a14:foregroundMark x1="96375" y1="73345" x2="86125" y2="89199"/>
                        <a14:foregroundMark x1="86125" y1="89199" x2="73500" y2="96690"/>
                        <a14:foregroundMark x1="73500" y1="96690" x2="50625" y2="97909"/>
                        <a14:foregroundMark x1="50625" y1="97909" x2="11500" y2="90244"/>
                        <a14:foregroundMark x1="11500" y1="90244" x2="2625" y2="75436"/>
                        <a14:foregroundMark x1="2625" y1="75436" x2="4125" y2="74739"/>
                        <a14:foregroundMark x1="45500" y1="8014" x2="41625" y2="28049"/>
                        <a14:foregroundMark x1="41625" y1="28049" x2="32375" y2="41812"/>
                        <a14:foregroundMark x1="32375" y1="41812" x2="58250" y2="56098"/>
                        <a14:foregroundMark x1="58250" y1="56098" x2="68625" y2="16725"/>
                        <a14:foregroundMark x1="68625" y1="16725" x2="37625" y2="10801"/>
                        <a14:foregroundMark x1="37625" y1="10801" x2="37000" y2="11847"/>
                        <a14:foregroundMark x1="37000" y1="11324" x2="37000" y2="11324"/>
                        <a14:foregroundMark x1="40875" y1="4355" x2="54875" y2="1045"/>
                        <a14:foregroundMark x1="54875" y1="1045" x2="69375" y2="5401"/>
                        <a14:foregroundMark x1="69375" y1="5401" x2="72500" y2="8014"/>
                        <a14:foregroundMark x1="63250" y1="28049" x2="64375" y2="30139"/>
                        <a14:foregroundMark x1="43125" y1="65679" x2="32750" y2="77352"/>
                        <a14:foregroundMark x1="32750" y1="77352" x2="45625" y2="86585"/>
                        <a14:foregroundMark x1="45625" y1="86585" x2="48125" y2="85540"/>
                        <a14:foregroundMark x1="56250" y1="84495" x2="70875" y2="84843"/>
                        <a14:foregroundMark x1="70875" y1="84843" x2="81375" y2="83972"/>
                        <a14:foregroundMark x1="25000" y1="77526" x2="26500" y2="75436"/>
                        <a14:foregroundMark x1="62875" y1="64111" x2="68625" y2="64111"/>
                        <a14:foregroundMark x1="60125" y1="93728" x2="64375" y2="92509"/>
                        <a14:foregroundMark x1="23875" y1="74739" x2="25750" y2="77526"/>
                        <a14:foregroundMark x1="25750" y1="77003" x2="25750" y2="77003"/>
                        <a14:foregroundMark x1="20375" y1="77003" x2="24250" y2="79094"/>
                        <a14:foregroundMark x1="93000" y1="71603" x2="91875" y2="78571"/>
                        <a14:foregroundMark x1="89500" y1="68815" x2="94125" y2="651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059" y="3794986"/>
            <a:ext cx="3092664" cy="2218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Ищем медсестру,врача УЗИ,гинеколога,уролога - ЯПлакалъ">
            <a:extLst>
              <a:ext uri="{FF2B5EF4-FFF2-40B4-BE49-F238E27FC236}">
                <a16:creationId xmlns:a16="http://schemas.microsoft.com/office/drawing/2014/main" id="{762068E6-0090-F64F-A770-7B6EBD09E6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7091" y="3429000"/>
            <a:ext cx="1473101" cy="293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2172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68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18300" y="350824"/>
            <a:ext cx="11335409" cy="6322620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32261" y="4677849"/>
            <a:ext cx="1853744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Picture 14">
            <a:extLst>
              <a:ext uri="{FF2B5EF4-FFF2-40B4-BE49-F238E27FC236}">
                <a16:creationId xmlns:a16="http://schemas.microsoft.com/office/drawing/2014/main" id="{28FD9533-9D3B-C646-8537-94DC551E42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0561" y="1014384"/>
            <a:ext cx="6029904" cy="3196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0ACC2CF7-E1EB-794B-9BC9-67A8B1D4C43B}"/>
              </a:ext>
            </a:extLst>
          </p:cNvPr>
          <p:cNvSpPr txBox="1"/>
          <p:nvPr/>
        </p:nvSpPr>
        <p:spPr>
          <a:xfrm>
            <a:off x="3688855" y="4269745"/>
            <a:ext cx="518161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</a:rPr>
              <a:t>VI. </a:t>
            </a:r>
            <a:r>
              <a:rPr lang="en-GB" sz="3200" b="1" dirty="0" err="1">
                <a:solidFill>
                  <a:schemeClr val="accent1"/>
                </a:solidFill>
              </a:rPr>
              <a:t>Ishyoqmaslar</a:t>
            </a:r>
            <a:r>
              <a:rPr lang="en-GB" sz="3200" b="1" dirty="0">
                <a:solidFill>
                  <a:schemeClr val="accent1"/>
                </a:solidFill>
              </a:rPr>
              <a:t> har </a:t>
            </a:r>
            <a:r>
              <a:rPr lang="en-GB" sz="3200" b="1" dirty="0" err="1">
                <a:solidFill>
                  <a:schemeClr val="accent1"/>
                </a:solidFill>
              </a:rPr>
              <a:t>qancha</a:t>
            </a:r>
            <a:endParaRPr lang="en-GB" sz="3200" b="1" dirty="0">
              <a:solidFill>
                <a:schemeClr val="accent1"/>
              </a:solidFill>
            </a:endParaRPr>
          </a:p>
          <a:p>
            <a:r>
              <a:rPr lang="en-GB" sz="3200" b="1" dirty="0" err="1">
                <a:solidFill>
                  <a:schemeClr val="accent1"/>
                </a:solidFill>
              </a:rPr>
              <a:t>Atir</a:t>
            </a:r>
            <a:r>
              <a:rPr lang="en-GB" sz="3200" b="1" dirty="0">
                <a:solidFill>
                  <a:schemeClr val="accent1"/>
                </a:solidFill>
              </a:rPr>
              <a:t> </a:t>
            </a:r>
            <a:r>
              <a:rPr lang="en-GB" sz="3200" b="1" dirty="0" err="1">
                <a:solidFill>
                  <a:schemeClr val="accent1"/>
                </a:solidFill>
              </a:rPr>
              <a:t>sepsin</a:t>
            </a:r>
            <a:r>
              <a:rPr lang="en-GB" sz="3200" b="1" dirty="0">
                <a:solidFill>
                  <a:schemeClr val="accent1"/>
                </a:solidFill>
              </a:rPr>
              <a:t>, </a:t>
            </a:r>
            <a:r>
              <a:rPr lang="en-GB" sz="3200" b="1" dirty="0" err="1">
                <a:solidFill>
                  <a:schemeClr val="accent1"/>
                </a:solidFill>
              </a:rPr>
              <a:t>behuda</a:t>
            </a:r>
            <a:r>
              <a:rPr lang="en-GB" sz="3200" b="1" dirty="0">
                <a:solidFill>
                  <a:schemeClr val="accent1"/>
                </a:solidFill>
              </a:rPr>
              <a:t>! </a:t>
            </a:r>
          </a:p>
          <a:p>
            <a:r>
              <a:rPr lang="en-GB" sz="3200" b="1" dirty="0" err="1">
                <a:solidFill>
                  <a:schemeClr val="accent1"/>
                </a:solidFill>
              </a:rPr>
              <a:t>Dangasalikning</a:t>
            </a:r>
            <a:r>
              <a:rPr lang="en-GB" sz="3200" b="1" dirty="0">
                <a:solidFill>
                  <a:schemeClr val="accent1"/>
                </a:solidFill>
              </a:rPr>
              <a:t> </a:t>
            </a:r>
            <a:r>
              <a:rPr lang="en-GB" sz="3200" b="1" dirty="0" err="1">
                <a:solidFill>
                  <a:schemeClr val="accent1"/>
                </a:solidFill>
              </a:rPr>
              <a:t>hidi</a:t>
            </a:r>
            <a:br>
              <a:rPr lang="en-GB" sz="3200" b="1" dirty="0">
                <a:solidFill>
                  <a:schemeClr val="accent1"/>
                </a:solidFill>
              </a:rPr>
            </a:br>
            <a:r>
              <a:rPr lang="en-GB" sz="3200" b="1" dirty="0" err="1"/>
              <a:t>Qo‘lansa</a:t>
            </a:r>
            <a:r>
              <a:rPr lang="en-GB" sz="3200" b="1" dirty="0"/>
              <a:t> </a:t>
            </a:r>
            <a:r>
              <a:rPr lang="en-GB" sz="3200" b="1" dirty="0" err="1">
                <a:solidFill>
                  <a:schemeClr val="accent1"/>
                </a:solidFill>
              </a:rPr>
              <a:t>bo‘lar</a:t>
            </a:r>
            <a:r>
              <a:rPr lang="en-GB" sz="3200" b="1" dirty="0">
                <a:solidFill>
                  <a:schemeClr val="accent1"/>
                </a:solidFill>
              </a:rPr>
              <a:t> </a:t>
            </a:r>
            <a:r>
              <a:rPr lang="en-GB" sz="3200" b="1" dirty="0" err="1">
                <a:solidFill>
                  <a:schemeClr val="accent1"/>
                </a:solidFill>
              </a:rPr>
              <a:t>juda</a:t>
            </a:r>
            <a:r>
              <a:rPr lang="en-GB" sz="3200" b="1" dirty="0">
                <a:solidFill>
                  <a:schemeClr val="accent1"/>
                </a:solidFill>
              </a:rPr>
              <a:t>! </a:t>
            </a:r>
            <a:endParaRPr lang="en-GB" sz="48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848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68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18300" y="350824"/>
            <a:ext cx="11335409" cy="6322620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32261" y="4677849"/>
            <a:ext cx="1853744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>
            <a:extLst>
              <a:ext uri="{FF2B5EF4-FFF2-40B4-BE49-F238E27FC236}">
                <a16:creationId xmlns:a16="http://schemas.microsoft.com/office/drawing/2014/main" id="{1616841C-BA4E-AF4F-B865-1041D40C8CB6}"/>
              </a:ext>
            </a:extLst>
          </p:cNvPr>
          <p:cNvSpPr/>
          <p:nvPr/>
        </p:nvSpPr>
        <p:spPr>
          <a:xfrm>
            <a:off x="3352800" y="470520"/>
            <a:ext cx="5663498" cy="9144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5400" b="1" dirty="0" err="1">
                <a:solidFill>
                  <a:schemeClr val="accent2">
                    <a:lumMod val="50000"/>
                  </a:schemeClr>
                </a:solidFill>
              </a:rPr>
              <a:t>Kulolchilik</a:t>
            </a:r>
            <a:endParaRPr lang="ru-RU" sz="5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Скругленный прямоугольник 2">
            <a:extLst>
              <a:ext uri="{FF2B5EF4-FFF2-40B4-BE49-F238E27FC236}">
                <a16:creationId xmlns:a16="http://schemas.microsoft.com/office/drawing/2014/main" id="{BB7293B1-50C2-CE4F-901A-C9AB1F0A3CBD}"/>
              </a:ext>
            </a:extLst>
          </p:cNvPr>
          <p:cNvSpPr/>
          <p:nvPr/>
        </p:nvSpPr>
        <p:spPr>
          <a:xfrm>
            <a:off x="610407" y="1644123"/>
            <a:ext cx="7027468" cy="406974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3600" b="1" dirty="0" err="1">
                <a:solidFill>
                  <a:srgbClr val="C00000"/>
                </a:solidFill>
              </a:rPr>
              <a:t>Kulolchilik</a:t>
            </a:r>
            <a:r>
              <a:rPr lang="en-GB" sz="3600" b="1" dirty="0">
                <a:solidFill>
                  <a:srgbClr val="C00000"/>
                </a:solidFill>
              </a:rPr>
              <a:t> </a:t>
            </a:r>
            <a:r>
              <a:rPr lang="en-GB" sz="3600" b="1" dirty="0">
                <a:solidFill>
                  <a:srgbClr val="7030A0"/>
                </a:solidFill>
              </a:rPr>
              <a:t>— </a:t>
            </a:r>
            <a:r>
              <a:rPr lang="en-GB" sz="3600" b="1" dirty="0" err="1">
                <a:solidFill>
                  <a:srgbClr val="7030A0"/>
                </a:solidFill>
              </a:rPr>
              <a:t>hunarmandlikning</a:t>
            </a:r>
            <a:r>
              <a:rPr lang="en-GB" sz="3600" b="1" dirty="0">
                <a:solidFill>
                  <a:srgbClr val="7030A0"/>
                </a:solidFill>
              </a:rPr>
              <a:t> </a:t>
            </a:r>
            <a:r>
              <a:rPr lang="en-GB" sz="3600" b="1" dirty="0" err="1">
                <a:solidFill>
                  <a:srgbClr val="7030A0"/>
                </a:solidFill>
              </a:rPr>
              <a:t>loydan</a:t>
            </a:r>
            <a:r>
              <a:rPr lang="en-GB" sz="3600" b="1" dirty="0">
                <a:solidFill>
                  <a:srgbClr val="7030A0"/>
                </a:solidFill>
              </a:rPr>
              <a:t> </a:t>
            </a:r>
            <a:r>
              <a:rPr lang="en-GB" sz="3600" b="1" dirty="0" err="1">
                <a:solidFill>
                  <a:srgbClr val="7030A0"/>
                </a:solidFill>
              </a:rPr>
              <a:t>turli</a:t>
            </a:r>
            <a:r>
              <a:rPr lang="en-GB" sz="3600" b="1" dirty="0">
                <a:solidFill>
                  <a:srgbClr val="7030A0"/>
                </a:solidFill>
              </a:rPr>
              <a:t> </a:t>
            </a:r>
            <a:r>
              <a:rPr lang="en-GB" sz="3600" b="1" dirty="0" err="1">
                <a:solidFill>
                  <a:srgbClr val="7030A0"/>
                </a:solidFill>
              </a:rPr>
              <a:t>buyumlar</a:t>
            </a:r>
            <a:r>
              <a:rPr lang="en-GB" sz="3600" b="1" dirty="0">
                <a:solidFill>
                  <a:srgbClr val="7030A0"/>
                </a:solidFill>
              </a:rPr>
              <a:t>  </a:t>
            </a:r>
            <a:r>
              <a:rPr lang="en-GB" sz="3600" b="1" dirty="0" err="1">
                <a:solidFill>
                  <a:srgbClr val="7030A0"/>
                </a:solidFill>
              </a:rPr>
              <a:t>tayyorlay-digan</a:t>
            </a:r>
            <a:r>
              <a:rPr lang="en-GB" sz="3600" b="1" dirty="0">
                <a:solidFill>
                  <a:srgbClr val="7030A0"/>
                </a:solidFill>
              </a:rPr>
              <a:t> </a:t>
            </a:r>
            <a:r>
              <a:rPr lang="en-GB" sz="3600" b="1" dirty="0" err="1">
                <a:solidFill>
                  <a:srgbClr val="7030A0"/>
                </a:solidFill>
              </a:rPr>
              <a:t>turi</a:t>
            </a:r>
            <a:r>
              <a:rPr lang="en-GB" sz="3600" b="1" dirty="0">
                <a:solidFill>
                  <a:srgbClr val="7030A0"/>
                </a:solidFill>
              </a:rPr>
              <a:t>. </a:t>
            </a:r>
            <a:r>
              <a:rPr lang="en-GB" sz="3600" b="1" dirty="0" err="1">
                <a:solidFill>
                  <a:srgbClr val="7030A0"/>
                </a:solidFill>
              </a:rPr>
              <a:t>Kulolchilikda</a:t>
            </a:r>
            <a:r>
              <a:rPr lang="en-GB" sz="3600" b="1" dirty="0">
                <a:solidFill>
                  <a:srgbClr val="7030A0"/>
                </a:solidFill>
              </a:rPr>
              <a:t> </a:t>
            </a:r>
            <a:r>
              <a:rPr lang="en-GB" sz="3600" b="1" dirty="0" err="1">
                <a:solidFill>
                  <a:srgbClr val="7030A0"/>
                </a:solidFill>
              </a:rPr>
              <a:t>asosiy</a:t>
            </a:r>
            <a:r>
              <a:rPr lang="en-GB" sz="3600" b="1" dirty="0">
                <a:solidFill>
                  <a:srgbClr val="7030A0"/>
                </a:solidFill>
              </a:rPr>
              <a:t> </a:t>
            </a:r>
            <a:r>
              <a:rPr lang="en-GB" sz="3600" b="1" dirty="0" err="1">
                <a:solidFill>
                  <a:srgbClr val="7030A0"/>
                </a:solidFill>
              </a:rPr>
              <a:t>xom</a:t>
            </a:r>
            <a:r>
              <a:rPr lang="en-GB" sz="3600" b="1" dirty="0">
                <a:solidFill>
                  <a:srgbClr val="7030A0"/>
                </a:solidFill>
              </a:rPr>
              <a:t> </a:t>
            </a:r>
            <a:r>
              <a:rPr lang="en-GB" sz="3600" b="1" dirty="0" err="1">
                <a:solidFill>
                  <a:srgbClr val="7030A0"/>
                </a:solidFill>
              </a:rPr>
              <a:t>ashyo</a:t>
            </a:r>
            <a:r>
              <a:rPr lang="en-GB" sz="3600" b="1" dirty="0">
                <a:solidFill>
                  <a:srgbClr val="7030A0"/>
                </a:solidFill>
              </a:rPr>
              <a:t> — </a:t>
            </a:r>
            <a:r>
              <a:rPr lang="en-GB" sz="3600" b="1" dirty="0" err="1">
                <a:solidFill>
                  <a:srgbClr val="7030A0"/>
                </a:solidFill>
              </a:rPr>
              <a:t>tuproq</a:t>
            </a:r>
            <a:r>
              <a:rPr lang="en-GB" sz="3600" b="1" dirty="0">
                <a:solidFill>
                  <a:srgbClr val="7030A0"/>
                </a:solidFill>
              </a:rPr>
              <a:t>. </a:t>
            </a:r>
            <a:r>
              <a:rPr lang="en-GB" sz="3600" b="1" dirty="0" err="1">
                <a:solidFill>
                  <a:srgbClr val="7030A0"/>
                </a:solidFill>
              </a:rPr>
              <a:t>Kelib</a:t>
            </a:r>
            <a:r>
              <a:rPr lang="en-GB" sz="3600" b="1" dirty="0">
                <a:solidFill>
                  <a:srgbClr val="7030A0"/>
                </a:solidFill>
              </a:rPr>
              <a:t> </a:t>
            </a:r>
            <a:r>
              <a:rPr lang="en-GB" sz="3600" b="1" dirty="0" err="1">
                <a:solidFill>
                  <a:srgbClr val="7030A0"/>
                </a:solidFill>
              </a:rPr>
              <a:t>chiqi-shi</a:t>
            </a:r>
            <a:r>
              <a:rPr lang="en-GB" sz="3600" b="1" dirty="0">
                <a:solidFill>
                  <a:srgbClr val="7030A0"/>
                </a:solidFill>
              </a:rPr>
              <a:t> </a:t>
            </a:r>
            <a:r>
              <a:rPr lang="en-GB" sz="3600" b="1" dirty="0" err="1">
                <a:solidFill>
                  <a:srgbClr val="7030A0"/>
                </a:solidFill>
              </a:rPr>
              <a:t>va</a:t>
            </a:r>
            <a:r>
              <a:rPr lang="en-GB" sz="3600" b="1" dirty="0">
                <a:solidFill>
                  <a:srgbClr val="7030A0"/>
                </a:solidFill>
              </a:rPr>
              <a:t> </a:t>
            </a:r>
            <a:r>
              <a:rPr lang="en-GB" sz="3600" b="1" dirty="0" err="1">
                <a:solidFill>
                  <a:srgbClr val="7030A0"/>
                </a:solidFill>
              </a:rPr>
              <a:t>tarkibi</a:t>
            </a:r>
            <a:r>
              <a:rPr lang="en-GB" sz="3600" b="1" dirty="0">
                <a:solidFill>
                  <a:srgbClr val="7030A0"/>
                </a:solidFill>
              </a:rPr>
              <a:t> </a:t>
            </a:r>
            <a:r>
              <a:rPr lang="en-GB" sz="3600" b="1" dirty="0" err="1">
                <a:solidFill>
                  <a:srgbClr val="7030A0"/>
                </a:solidFill>
              </a:rPr>
              <a:t>turlicha</a:t>
            </a:r>
            <a:r>
              <a:rPr lang="en-GB" sz="3600" b="1" dirty="0">
                <a:solidFill>
                  <a:srgbClr val="7030A0"/>
                </a:solidFill>
              </a:rPr>
              <a:t> </a:t>
            </a:r>
            <a:r>
              <a:rPr lang="en-GB" sz="3600" b="1" dirty="0" err="1">
                <a:solidFill>
                  <a:srgbClr val="7030A0"/>
                </a:solidFill>
              </a:rPr>
              <a:t>boʻlgan</a:t>
            </a:r>
            <a:r>
              <a:rPr lang="en-GB" sz="3600" b="1" dirty="0">
                <a:solidFill>
                  <a:srgbClr val="7030A0"/>
                </a:solidFill>
              </a:rPr>
              <a:t> tup-</a:t>
            </a:r>
            <a:r>
              <a:rPr lang="en-GB" sz="3600" b="1" dirty="0" err="1">
                <a:solidFill>
                  <a:srgbClr val="7030A0"/>
                </a:solidFill>
              </a:rPr>
              <a:t>roqlardan</a:t>
            </a:r>
            <a:r>
              <a:rPr lang="en-GB" sz="3600" b="1" dirty="0">
                <a:solidFill>
                  <a:srgbClr val="7030A0"/>
                </a:solidFill>
              </a:rPr>
              <a:t> </a:t>
            </a:r>
            <a:r>
              <a:rPr lang="en-GB" sz="3600" b="1" dirty="0" err="1">
                <a:solidFill>
                  <a:srgbClr val="7030A0"/>
                </a:solidFill>
              </a:rPr>
              <a:t>turli</a:t>
            </a:r>
            <a:r>
              <a:rPr lang="en-GB" sz="3600" b="1" dirty="0">
                <a:solidFill>
                  <a:srgbClr val="7030A0"/>
                </a:solidFill>
              </a:rPr>
              <a:t> </a:t>
            </a:r>
            <a:r>
              <a:rPr lang="en-GB" sz="3600" b="1" dirty="0" err="1">
                <a:solidFill>
                  <a:srgbClr val="7030A0"/>
                </a:solidFill>
              </a:rPr>
              <a:t>xil</a:t>
            </a:r>
            <a:r>
              <a:rPr lang="en-GB" sz="3600" b="1" dirty="0">
                <a:solidFill>
                  <a:srgbClr val="7030A0"/>
                </a:solidFill>
              </a:rPr>
              <a:t> </a:t>
            </a:r>
            <a:r>
              <a:rPr lang="en-GB" sz="3600" b="1" dirty="0" err="1">
                <a:solidFill>
                  <a:srgbClr val="7030A0"/>
                </a:solidFill>
              </a:rPr>
              <a:t>kulolchilik</a:t>
            </a:r>
            <a:r>
              <a:rPr lang="en-GB" sz="3600" b="1" dirty="0">
                <a:solidFill>
                  <a:srgbClr val="7030A0"/>
                </a:solidFill>
              </a:rPr>
              <a:t> </a:t>
            </a:r>
            <a:r>
              <a:rPr lang="en-GB" sz="3600" b="1" dirty="0" err="1">
                <a:solidFill>
                  <a:srgbClr val="7030A0"/>
                </a:solidFill>
              </a:rPr>
              <a:t>bu-yumi</a:t>
            </a:r>
            <a:r>
              <a:rPr lang="en-GB" sz="3600" b="1" dirty="0">
                <a:solidFill>
                  <a:srgbClr val="7030A0"/>
                </a:solidFill>
              </a:rPr>
              <a:t> </a:t>
            </a:r>
            <a:r>
              <a:rPr lang="en-GB" sz="3600" b="1" dirty="0" err="1">
                <a:solidFill>
                  <a:srgbClr val="7030A0"/>
                </a:solidFill>
              </a:rPr>
              <a:t>yasaladi</a:t>
            </a:r>
            <a:r>
              <a:rPr lang="en-GB" sz="3600" b="1" dirty="0">
                <a:solidFill>
                  <a:srgbClr val="7030A0"/>
                </a:solidFill>
              </a:rPr>
              <a:t>.</a:t>
            </a:r>
            <a:endParaRPr lang="ru-RU" sz="3600" b="1" dirty="0">
              <a:solidFill>
                <a:srgbClr val="7030A0"/>
              </a:solidFill>
            </a:endParaRPr>
          </a:p>
        </p:txBody>
      </p:sp>
      <p:pic>
        <p:nvPicPr>
          <p:cNvPr id="14" name="Picture 2" descr="Саз балшық өнері жайында не білеміз?">
            <a:extLst>
              <a:ext uri="{FF2B5EF4-FFF2-40B4-BE49-F238E27FC236}">
                <a16:creationId xmlns:a16="http://schemas.microsoft.com/office/drawing/2014/main" id="{0DDFAB1F-E1E5-584C-9BF7-C28DFE981D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63" t="-1865" r="7251" b="1865"/>
          <a:stretch/>
        </p:blipFill>
        <p:spPr bwMode="auto">
          <a:xfrm>
            <a:off x="7866857" y="2292553"/>
            <a:ext cx="3274783" cy="3240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9449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68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18300" y="350824"/>
            <a:ext cx="11335409" cy="6322620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32261" y="4677849"/>
            <a:ext cx="1853744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2">
            <a:extLst>
              <a:ext uri="{FF2B5EF4-FFF2-40B4-BE49-F238E27FC236}">
                <a16:creationId xmlns:a16="http://schemas.microsoft.com/office/drawing/2014/main" id="{E394B764-BBCF-9849-BD85-3EC16AC8A8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020" y="2322801"/>
            <a:ext cx="5083582" cy="3400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4E02F295-EE6A-C845-8609-5606006FB8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9" r="3188"/>
          <a:stretch/>
        </p:blipFill>
        <p:spPr bwMode="auto">
          <a:xfrm>
            <a:off x="438291" y="338117"/>
            <a:ext cx="11335409" cy="1864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>
            <a:extLst>
              <a:ext uri="{FF2B5EF4-FFF2-40B4-BE49-F238E27FC236}">
                <a16:creationId xmlns:a16="http://schemas.microsoft.com/office/drawing/2014/main" id="{7A774080-6145-B24C-BE1C-6D330C281413}"/>
              </a:ext>
            </a:extLst>
          </p:cNvPr>
          <p:cNvSpPr/>
          <p:nvPr/>
        </p:nvSpPr>
        <p:spPr>
          <a:xfrm>
            <a:off x="5958304" y="2534639"/>
            <a:ext cx="5282551" cy="302209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600" b="1" dirty="0" err="1">
                <a:solidFill>
                  <a:schemeClr val="accent4">
                    <a:lumMod val="50000"/>
                  </a:schemeClr>
                </a:solidFill>
              </a:rPr>
              <a:t>Ko‘za</a:t>
            </a:r>
            <a:r>
              <a:rPr lang="en-GB" sz="36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accent4">
                    <a:lumMod val="50000"/>
                  </a:schemeClr>
                </a:solidFill>
              </a:rPr>
              <a:t>yasash</a:t>
            </a:r>
            <a:r>
              <a:rPr lang="en-GB" sz="36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accent4">
                    <a:lumMod val="50000"/>
                  </a:schemeClr>
                </a:solidFill>
              </a:rPr>
              <a:t>jarayoni</a:t>
            </a:r>
            <a:r>
              <a:rPr lang="en-GB" sz="36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accent4">
                    <a:lumMod val="50000"/>
                  </a:schemeClr>
                </a:solidFill>
              </a:rPr>
              <a:t>avvalo</a:t>
            </a:r>
            <a:r>
              <a:rPr lang="en-GB" sz="36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accent4">
                    <a:lumMod val="50000"/>
                  </a:schemeClr>
                </a:solidFill>
              </a:rPr>
              <a:t>maxsus</a:t>
            </a:r>
            <a:r>
              <a:rPr lang="en-GB" sz="36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accent4">
                    <a:lumMod val="50000"/>
                  </a:schemeClr>
                </a:solidFill>
              </a:rPr>
              <a:t>tuproqni</a:t>
            </a:r>
            <a:r>
              <a:rPr lang="en-GB" sz="3600" b="1" dirty="0">
                <a:solidFill>
                  <a:schemeClr val="accent4">
                    <a:lumMod val="50000"/>
                  </a:schemeClr>
                </a:solidFill>
              </a:rPr>
              <a:t>  </a:t>
            </a:r>
            <a:r>
              <a:rPr lang="en-GB" sz="3600" b="1" dirty="0" err="1">
                <a:solidFill>
                  <a:schemeClr val="accent4">
                    <a:lumMod val="50000"/>
                  </a:schemeClr>
                </a:solidFill>
              </a:rPr>
              <a:t>loy</a:t>
            </a:r>
            <a:r>
              <a:rPr lang="en-GB" sz="36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accent4">
                    <a:lumMod val="50000"/>
                  </a:schemeClr>
                </a:solidFill>
              </a:rPr>
              <a:t>uchun</a:t>
            </a:r>
            <a:r>
              <a:rPr lang="en-GB" sz="36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accent4">
                    <a:lumMod val="50000"/>
                  </a:schemeClr>
                </a:solidFill>
              </a:rPr>
              <a:t>qorishdan</a:t>
            </a:r>
            <a:r>
              <a:rPr lang="en-GB" sz="36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accent4">
                    <a:lumMod val="50000"/>
                  </a:schemeClr>
                </a:solidFill>
              </a:rPr>
              <a:t>boshlanadi</a:t>
            </a:r>
            <a:r>
              <a:rPr lang="en-GB" sz="3600" b="1" dirty="0">
                <a:solidFill>
                  <a:schemeClr val="accent4">
                    <a:lumMod val="50000"/>
                  </a:schemeClr>
                </a:solidFill>
              </a:rPr>
              <a:t>.</a:t>
            </a:r>
            <a:endParaRPr lang="ru-RU" sz="3600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734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68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18300" y="350824"/>
            <a:ext cx="11335409" cy="6322620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32261" y="4677849"/>
            <a:ext cx="1853744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6">
            <a:extLst>
              <a:ext uri="{FF2B5EF4-FFF2-40B4-BE49-F238E27FC236}">
                <a16:creationId xmlns:a16="http://schemas.microsoft.com/office/drawing/2014/main" id="{ACA7AC2F-5B95-DA45-9866-E2E326BC79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981" y="1531017"/>
            <a:ext cx="4525563" cy="3259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>
            <a:extLst>
              <a:ext uri="{FF2B5EF4-FFF2-40B4-BE49-F238E27FC236}">
                <a16:creationId xmlns:a16="http://schemas.microsoft.com/office/drawing/2014/main" id="{7ADC15A8-357A-3B40-8FB5-6D4085615A27}"/>
              </a:ext>
            </a:extLst>
          </p:cNvPr>
          <p:cNvSpPr/>
          <p:nvPr/>
        </p:nvSpPr>
        <p:spPr>
          <a:xfrm>
            <a:off x="5416060" y="1644123"/>
            <a:ext cx="5831812" cy="325993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600" b="1" dirty="0" err="1">
                <a:solidFill>
                  <a:schemeClr val="accent4">
                    <a:lumMod val="50000"/>
                  </a:schemeClr>
                </a:solidFill>
              </a:rPr>
              <a:t>Qorilgan</a:t>
            </a:r>
            <a:r>
              <a:rPr lang="en-GB" sz="36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accent4">
                    <a:lumMod val="50000"/>
                  </a:schemeClr>
                </a:solidFill>
              </a:rPr>
              <a:t>loyga</a:t>
            </a:r>
            <a:r>
              <a:rPr lang="en-GB" sz="36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accent4">
                    <a:lumMod val="50000"/>
                  </a:schemeClr>
                </a:solidFill>
              </a:rPr>
              <a:t>yaxshilab</a:t>
            </a:r>
            <a:r>
              <a:rPr lang="en-GB" sz="36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accent4">
                    <a:lumMod val="50000"/>
                  </a:schemeClr>
                </a:solidFill>
              </a:rPr>
              <a:t>ishlov</a:t>
            </a:r>
            <a:r>
              <a:rPr lang="en-GB" sz="36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accent4">
                    <a:lumMod val="50000"/>
                  </a:schemeClr>
                </a:solidFill>
              </a:rPr>
              <a:t>beriladi</a:t>
            </a:r>
            <a:r>
              <a:rPr lang="en-GB" sz="3600" b="1" dirty="0">
                <a:solidFill>
                  <a:schemeClr val="accent4">
                    <a:lumMod val="50000"/>
                  </a:schemeClr>
                </a:solidFill>
              </a:rPr>
              <a:t>.</a:t>
            </a:r>
          </a:p>
          <a:p>
            <a:pPr algn="ctr"/>
            <a:r>
              <a:rPr lang="en-GB" sz="3600" b="1" dirty="0" err="1">
                <a:solidFill>
                  <a:schemeClr val="accent4">
                    <a:lumMod val="50000"/>
                  </a:schemeClr>
                </a:solidFill>
              </a:rPr>
              <a:t>Chunki</a:t>
            </a:r>
            <a:r>
              <a:rPr lang="en-GB" sz="3600" b="1" dirty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en-GB" sz="3600" b="1" dirty="0" err="1">
                <a:solidFill>
                  <a:schemeClr val="accent4">
                    <a:lumMod val="50000"/>
                  </a:schemeClr>
                </a:solidFill>
              </a:rPr>
              <a:t>loyda</a:t>
            </a:r>
            <a:r>
              <a:rPr lang="en-GB" sz="36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accent4">
                    <a:lumMod val="50000"/>
                  </a:schemeClr>
                </a:solidFill>
              </a:rPr>
              <a:t>havo</a:t>
            </a:r>
            <a:r>
              <a:rPr lang="en-GB" sz="36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accent4">
                    <a:lumMod val="50000"/>
                  </a:schemeClr>
                </a:solidFill>
              </a:rPr>
              <a:t>qolib</a:t>
            </a:r>
            <a:r>
              <a:rPr lang="en-GB" sz="36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accent4">
                    <a:lumMod val="50000"/>
                  </a:schemeClr>
                </a:solidFill>
              </a:rPr>
              <a:t>ketmasligi</a:t>
            </a:r>
            <a:r>
              <a:rPr lang="en-GB" sz="36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accent4">
                    <a:lumMod val="50000"/>
                  </a:schemeClr>
                </a:solidFill>
              </a:rPr>
              <a:t>kerak</a:t>
            </a:r>
            <a:r>
              <a:rPr lang="en-GB" sz="3600" b="1" dirty="0">
                <a:solidFill>
                  <a:schemeClr val="accent4">
                    <a:lumMod val="50000"/>
                  </a:schemeClr>
                </a:solidFill>
              </a:rPr>
              <a:t>.</a:t>
            </a:r>
          </a:p>
          <a:p>
            <a:pPr algn="ctr"/>
            <a:r>
              <a:rPr lang="en-GB" sz="3600" b="1" dirty="0">
                <a:solidFill>
                  <a:schemeClr val="accent4">
                    <a:lumMod val="50000"/>
                  </a:schemeClr>
                </a:solidFill>
              </a:rPr>
              <a:t>Ana </a:t>
            </a:r>
            <a:r>
              <a:rPr lang="en-GB" sz="3600" b="1" dirty="0" err="1">
                <a:solidFill>
                  <a:schemeClr val="accent4">
                    <a:lumMod val="50000"/>
                  </a:schemeClr>
                </a:solidFill>
              </a:rPr>
              <a:t>shunda</a:t>
            </a:r>
            <a:r>
              <a:rPr lang="en-GB" sz="36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accent4">
                    <a:lumMod val="50000"/>
                  </a:schemeClr>
                </a:solidFill>
              </a:rPr>
              <a:t>ko‘za</a:t>
            </a:r>
            <a:r>
              <a:rPr lang="en-GB" sz="36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accent4">
                    <a:lumMod val="50000"/>
                  </a:schemeClr>
                </a:solidFill>
              </a:rPr>
              <a:t>yorilmasdan</a:t>
            </a:r>
            <a:r>
              <a:rPr lang="en-GB" sz="3600" b="1" dirty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en-GB" sz="3600" b="1" dirty="0" err="1">
                <a:solidFill>
                  <a:schemeClr val="accent4">
                    <a:lumMod val="50000"/>
                  </a:schemeClr>
                </a:solidFill>
              </a:rPr>
              <a:t>tekis</a:t>
            </a:r>
            <a:r>
              <a:rPr lang="en-GB" sz="36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accent4">
                    <a:lumMod val="50000"/>
                  </a:schemeClr>
                </a:solidFill>
              </a:rPr>
              <a:t>chiqadi</a:t>
            </a:r>
            <a:r>
              <a:rPr lang="en-GB" sz="3600" b="1" dirty="0">
                <a:solidFill>
                  <a:schemeClr val="accent4">
                    <a:lumMod val="50000"/>
                  </a:schemeClr>
                </a:solidFill>
              </a:rPr>
              <a:t>.</a:t>
            </a:r>
            <a:endParaRPr lang="ru-RU" sz="3600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836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68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372994" y="245496"/>
            <a:ext cx="11335409" cy="6322620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32261" y="4677849"/>
            <a:ext cx="1853744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8">
            <a:extLst>
              <a:ext uri="{FF2B5EF4-FFF2-40B4-BE49-F238E27FC236}">
                <a16:creationId xmlns:a16="http://schemas.microsoft.com/office/drawing/2014/main" id="{ABE1EB61-4A56-4247-83A5-984351EAAB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3419" y="3150030"/>
            <a:ext cx="3882843" cy="2781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Скругленный прямоугольник 10">
            <a:extLst>
              <a:ext uri="{FF2B5EF4-FFF2-40B4-BE49-F238E27FC236}">
                <a16:creationId xmlns:a16="http://schemas.microsoft.com/office/drawing/2014/main" id="{48167180-2A76-014F-895C-3A7449A39230}"/>
              </a:ext>
            </a:extLst>
          </p:cNvPr>
          <p:cNvSpPr/>
          <p:nvPr/>
        </p:nvSpPr>
        <p:spPr>
          <a:xfrm>
            <a:off x="843611" y="430781"/>
            <a:ext cx="10404262" cy="208488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6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7D02732-2A6C-8448-8C1E-33C4129E1AE2}"/>
              </a:ext>
            </a:extLst>
          </p:cNvPr>
          <p:cNvSpPr txBox="1"/>
          <p:nvPr/>
        </p:nvSpPr>
        <p:spPr>
          <a:xfrm>
            <a:off x="1213338" y="503310"/>
            <a:ext cx="981221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000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 </a:t>
            </a:r>
            <a:r>
              <a:rPr lang="en-GB" sz="4000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Kulolchilikda</a:t>
            </a:r>
            <a:r>
              <a:rPr lang="en-GB" sz="4000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4000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asosiy</a:t>
            </a:r>
            <a:r>
              <a:rPr lang="en-GB" sz="4000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4000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qurol</a:t>
            </a:r>
            <a:r>
              <a:rPr lang="en-GB" sz="4000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GB" sz="4000" b="1" i="0" u="none" strike="noStrike" dirty="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4" tooltip="Kulollik charxi"/>
              </a:rPr>
              <a:t>kulollik charxi</a:t>
            </a:r>
            <a:r>
              <a:rPr lang="en-GB" sz="4000" b="1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GB" sz="4000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usta</a:t>
            </a:r>
            <a:r>
              <a:rPr lang="en-GB" sz="4000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4000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unda</a:t>
            </a:r>
            <a:r>
              <a:rPr lang="en-GB" sz="4000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4000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idishlar</a:t>
            </a:r>
            <a:r>
              <a:rPr lang="en-GB" sz="4000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4000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tayyorlaydi</a:t>
            </a:r>
            <a:r>
              <a:rPr lang="en-GB" sz="4000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4000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va</a:t>
            </a:r>
            <a:r>
              <a:rPr lang="en-GB" sz="4000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4000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ularga</a:t>
            </a:r>
            <a:r>
              <a:rPr lang="en-GB" sz="4000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4000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shakl</a:t>
            </a:r>
            <a:r>
              <a:rPr lang="en-GB" sz="4000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4000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beradi</a:t>
            </a:r>
            <a:r>
              <a:rPr lang="en-GB" sz="4000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 </a:t>
            </a:r>
            <a:endParaRPr lang="ru-RU" sz="4000" dirty="0"/>
          </a:p>
        </p:txBody>
      </p:sp>
      <p:pic>
        <p:nvPicPr>
          <p:cNvPr id="17" name="Picture 10">
            <a:extLst>
              <a:ext uri="{FF2B5EF4-FFF2-40B4-BE49-F238E27FC236}">
                <a16:creationId xmlns:a16="http://schemas.microsoft.com/office/drawing/2014/main" id="{AA33FD54-5CCC-654F-9CB6-2962E83AE4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7575" y="2639894"/>
            <a:ext cx="3882843" cy="3423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5817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927</TotalTime>
  <Words>145</Words>
  <Application>Microsoft Macintosh PowerPoint</Application>
  <PresentationFormat>Широкоэкранный</PresentationFormat>
  <Paragraphs>16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Videorolik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 User</dc:creator>
  <cp:lastModifiedBy>Microsoft Office User</cp:lastModifiedBy>
  <cp:revision>7</cp:revision>
  <dcterms:created xsi:type="dcterms:W3CDTF">2021-10-26T17:17:24Z</dcterms:created>
  <dcterms:modified xsi:type="dcterms:W3CDTF">2021-10-28T11:16:59Z</dcterms:modified>
</cp:coreProperties>
</file>