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94" r:id="rId2"/>
    <p:sldId id="551" r:id="rId3"/>
    <p:sldId id="572" r:id="rId4"/>
    <p:sldId id="574" r:id="rId5"/>
    <p:sldId id="554" r:id="rId6"/>
    <p:sldId id="558" r:id="rId7"/>
    <p:sldId id="555" r:id="rId8"/>
    <p:sldId id="557" r:id="rId9"/>
    <p:sldId id="561" r:id="rId10"/>
    <p:sldId id="559" r:id="rId11"/>
    <p:sldId id="562" r:id="rId12"/>
    <p:sldId id="5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8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8C307-48D6-5741-BA6D-0860A62A3C4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16E7E-8A4D-974B-84D0-12DED179D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4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5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7A3F8-C198-784E-8D75-728502CC6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328222-5BC1-B049-ABDC-8F2485B69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635C4-B813-1E43-9F2E-E39DA8CD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07EEF-09F2-3F49-AB92-65C17600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35DB65-390D-4643-8350-19D33952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0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6CAF9-0357-6042-9B05-9C8BBCE2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40DDB0-0F0D-5948-905C-9D394FE1E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B3DDC-09DF-2041-963C-320F4322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83BBC-F9C6-5644-BB57-CE69CC64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EB211-EEAB-C845-A452-F22D4C55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0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138829-9A30-0343-A30E-64FBA61A3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05A517-3709-F847-9ADA-CEFA5013A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C38AA-B3BA-E44D-8BE6-51374131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39589-D44B-2644-835F-FFF3F761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7D888-ABAA-E647-8F16-B4700CB5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5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E1C08-8058-514A-8619-D74817B3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A9238A-1C7E-C14F-ACB2-3290F55FA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72378-1BA4-2B4D-9D59-62982866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EA423-D451-2042-A0A2-B7E93CF3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6ED985-AD26-654F-9C86-DA4FDF32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1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B1416-FFAC-FC46-9104-479FEC36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A28576-6634-F444-845D-053590DED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3579A-8DEE-B049-88BC-74AE666A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053DF-7873-3847-9A4D-E369EC10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0D0D5E-1F4D-104C-BA34-96FA0F30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3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274C6-98A4-ED4D-9403-70D5716D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7E78-2B54-F24B-A3BB-A6AFB02F8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8F2-944F-FB49-BDA3-FD17AA6E1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287935-DB42-FD42-9C1C-45C0A672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55E20-F56D-9C42-A466-B9A5DE5D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F5A99-E111-2A4B-9725-B2E83008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5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5E3D1-436C-EB43-9162-A92A705C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D29AD-7C26-9147-BF27-94B024B14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6DC1BC-4214-7049-8D36-F381CB2AE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EAAA72-65A7-9F47-9ED8-45F3553D7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511C74-8C82-D749-A979-2549C30A3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A8C128-B31F-CA4D-B7FC-DC58D92B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A52FD8-5FE6-D54C-B8AA-18676F3D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BD3D7B-2588-494E-9CBC-8217456B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8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A442F-A1CF-1949-9C8A-7095BD1B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F49C9-A6CE-7549-B807-CF2027A5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F7493-BFC9-3D47-AC3A-9F66896A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CAB9E5-EB17-1B43-8F18-2CA529A9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7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FACDD-C8F8-FC40-92D7-D522BD47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DCF655-BB51-A94F-B74E-CD964838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866BC6-A8D5-8C4A-BD39-DA2FBB6A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1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B8EF4-CAB6-FD4E-9ACB-19481F8E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96DE5-548B-7A4B-85A2-5FC68F4C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1643A4-C33B-A143-A12B-56627FBAE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EA6B14-601F-A14F-8AA1-9BDDF740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712FE-E116-784F-BD40-61BC1C89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9930B-C53A-5F4E-BEDC-485EC97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2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5CF61-4060-1A4C-98C2-5E259A8A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64A968-ECF1-B445-9795-F2165B4B0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8D36FE-8DA7-254D-AAF8-C98E7D7DE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3B3993-AA9A-794A-AB50-65571E29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FCB7B8-2790-9345-B414-7AA7297B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7BFE6-ABFE-7144-ADCB-5C7DC853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6177F-DC4A-D047-870E-DD3DCDEF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AA36D2-22B6-8B40-B814-ED1FE5BF2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886AE-F79A-164E-A568-9C2CA7C40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6D98-3F54-A54D-8C03-6B63AE4FFAAA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B1D79-6F61-834B-B5E7-B7FC6209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7B0E2-6C64-A84D-AE86-1C8EEDFEB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B051-F262-9941-9661-73839C56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5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yllar.org/a-comparison-of-the-morbidity-and-mortality-of-tandir-burns-an.html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9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70578" y="2693654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23A43DB7-6252-9046-9AD8-4A7D26ABA147}"/>
              </a:ext>
            </a:extLst>
          </p:cNvPr>
          <p:cNvSpPr/>
          <p:nvPr/>
        </p:nvSpPr>
        <p:spPr>
          <a:xfrm>
            <a:off x="957744" y="428641"/>
            <a:ext cx="10256520" cy="10015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</a:rPr>
              <a:t>1.  </a:t>
            </a:r>
            <a:r>
              <a:rPr lang="en-GB" sz="3600" b="1" dirty="0" err="1">
                <a:solidFill>
                  <a:srgbClr val="C00000"/>
                </a:solidFill>
              </a:rPr>
              <a:t>Ayting</a:t>
            </a:r>
            <a:r>
              <a:rPr lang="en-GB" sz="3600" b="1" dirty="0">
                <a:solidFill>
                  <a:srgbClr val="C00000"/>
                </a:solidFill>
              </a:rPr>
              <a:t>-chi, </a:t>
            </a:r>
            <a:r>
              <a:rPr lang="en-GB" sz="3600" b="1" dirty="0" err="1">
                <a:solidFill>
                  <a:srgbClr val="C00000"/>
                </a:solidFill>
              </a:rPr>
              <a:t>hunarning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hidi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bo‘lishi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mumkinmi</a:t>
            </a:r>
            <a:r>
              <a:rPr lang="en-GB" sz="3600" b="1" dirty="0">
                <a:solidFill>
                  <a:srgbClr val="C00000"/>
                </a:solidFill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DAE1C9-6D96-FF4A-8520-3FDAD72A6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07" y="1884721"/>
            <a:ext cx="3997632" cy="4198348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CA1B27E1-7260-DC49-9619-DEC840CE9823}"/>
              </a:ext>
            </a:extLst>
          </p:cNvPr>
          <p:cNvSpPr/>
          <p:nvPr/>
        </p:nvSpPr>
        <p:spPr>
          <a:xfrm>
            <a:off x="5172683" y="2597056"/>
            <a:ext cx="5057776" cy="17591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7030A0"/>
                </a:solidFill>
              </a:rPr>
              <a:t>Ha, </a:t>
            </a:r>
            <a:r>
              <a:rPr lang="en-GB" sz="4800" b="1" dirty="0" err="1">
                <a:solidFill>
                  <a:srgbClr val="7030A0"/>
                </a:solidFill>
              </a:rPr>
              <a:t>albatta</a:t>
            </a:r>
            <a:r>
              <a:rPr lang="en-GB" sz="4800" b="1" dirty="0">
                <a:solidFill>
                  <a:srgbClr val="7030A0"/>
                </a:solidFill>
              </a:rPr>
              <a:t>!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9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0F89D14-38F1-754F-9061-D636FED995F2}"/>
              </a:ext>
            </a:extLst>
          </p:cNvPr>
          <p:cNvSpPr/>
          <p:nvPr/>
        </p:nvSpPr>
        <p:spPr>
          <a:xfrm>
            <a:off x="957744" y="428641"/>
            <a:ext cx="10256520" cy="10015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</a:rPr>
              <a:t>2.  </a:t>
            </a:r>
            <a:r>
              <a:rPr lang="en-GB" sz="3600" b="1" dirty="0" err="1">
                <a:solidFill>
                  <a:srgbClr val="C00000"/>
                </a:solidFill>
              </a:rPr>
              <a:t>Sizningcha</a:t>
            </a:r>
            <a:r>
              <a:rPr lang="en-GB" sz="3600" b="1" dirty="0">
                <a:solidFill>
                  <a:srgbClr val="C00000"/>
                </a:solidFill>
              </a:rPr>
              <a:t>, </a:t>
            </a:r>
            <a:r>
              <a:rPr lang="en-GB" sz="3600" b="1" dirty="0" err="1">
                <a:solidFill>
                  <a:srgbClr val="C00000"/>
                </a:solidFill>
              </a:rPr>
              <a:t>yana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qaysi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hunardan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qanday</a:t>
            </a:r>
            <a:r>
              <a:rPr lang="en-GB" sz="3600" b="1" dirty="0">
                <a:solidFill>
                  <a:srgbClr val="C00000"/>
                </a:solidFill>
              </a:rPr>
              <a:t> hid </a:t>
            </a:r>
            <a:r>
              <a:rPr lang="en-GB" sz="3600" b="1" dirty="0" err="1">
                <a:solidFill>
                  <a:srgbClr val="C00000"/>
                </a:solidFill>
              </a:rPr>
              <a:t>kelishi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mumkin</a:t>
            </a:r>
            <a:r>
              <a:rPr lang="en-GB" sz="3600" b="1" dirty="0">
                <a:solidFill>
                  <a:srgbClr val="C00000"/>
                </a:solidFill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Саз балшық өнері жайында не білеміз?">
            <a:extLst>
              <a:ext uri="{FF2B5EF4-FFF2-40B4-BE49-F238E27FC236}">
                <a16:creationId xmlns:a16="http://schemas.microsoft.com/office/drawing/2014/main" id="{04DEF74A-F48E-0F49-8D66-AB78B7A8E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2" y="2311458"/>
            <a:ext cx="2212623" cy="16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Автомеханик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8278A405-4A8B-8841-9BA5-6A51CFF9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93" y="2940597"/>
            <a:ext cx="2578660" cy="316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юный художник картинки для детей: 6 тыс изображений найдено в  Яндекс.Картинках | Cartoon kids, Art drawings, Art painting">
            <a:extLst>
              <a:ext uri="{FF2B5EF4-FFF2-40B4-BE49-F238E27FC236}">
                <a16:creationId xmlns:a16="http://schemas.microsoft.com/office/drawing/2014/main" id="{8AAE9A20-A700-734F-9665-AF387929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2" b="93271" l="2819" r="94362">
                        <a14:foregroundMark x1="7418" y1="26604" x2="12611" y2="12676"/>
                        <a14:foregroundMark x1="12611" y1="12050" x2="12611" y2="12050"/>
                        <a14:foregroundMark x1="20030" y1="42410" x2="40356" y2="41002"/>
                        <a14:foregroundMark x1="40356" y1="41002" x2="7418" y2="47887"/>
                        <a14:foregroundMark x1="7418" y1="68388" x2="10831" y2="76995"/>
                        <a14:foregroundMark x1="4006" y1="84820" x2="2819" y2="86698"/>
                        <a14:foregroundMark x1="25223" y1="90923" x2="30415" y2="92019"/>
                        <a14:foregroundMark x1="67211" y1="46009" x2="55935" y2="28795"/>
                        <a14:foregroundMark x1="55935" y1="28795" x2="61869" y2="7199"/>
                        <a14:foregroundMark x1="61869" y1="7199" x2="80861" y2="1721"/>
                        <a14:foregroundMark x1="80861" y1="1721" x2="98665" y2="12520"/>
                        <a14:foregroundMark x1="98665" y1="12520" x2="92730" y2="33490"/>
                        <a14:foregroundMark x1="92730" y1="33490" x2="78635" y2="47261"/>
                        <a14:foregroundMark x1="78635" y1="47261" x2="89763" y2="66197"/>
                        <a14:foregroundMark x1="89763" y1="66197" x2="87834" y2="91549"/>
                        <a14:foregroundMark x1="87834" y1="91549" x2="64985" y2="90610"/>
                        <a14:foregroundMark x1="64985" y1="90610" x2="69436" y2="58216"/>
                        <a14:foregroundMark x1="54599" y1="53365" x2="59941" y2="72770"/>
                        <a14:foregroundMark x1="59941" y1="72770" x2="60237" y2="73239"/>
                        <a14:foregroundMark x1="68398" y1="48983" x2="65430" y2="66041"/>
                        <a14:foregroundMark x1="77003" y1="93271" x2="88427" y2="93271"/>
                        <a14:foregroundMark x1="74629" y1="75117" x2="78042" y2="73239"/>
                        <a14:foregroundMark x1="69436" y1="9077" x2="59792" y2="31768"/>
                        <a14:foregroundMark x1="59792" y1="31768" x2="82938" y2="33333"/>
                        <a14:foregroundMark x1="82938" y1="33333" x2="89614" y2="26604"/>
                        <a14:foregroundMark x1="59199" y1="47887" x2="71217" y2="47887"/>
                        <a14:foregroundMark x1="57418" y1="52113" x2="68991" y2="50861"/>
                        <a14:foregroundMark x1="68991" y1="50235" x2="68991" y2="50235"/>
                        <a14:foregroundMark x1="57418" y1="15649" x2="73442" y2="0"/>
                        <a14:foregroundMark x1="73442" y1="0" x2="94510" y2="10798"/>
                        <a14:foregroundMark x1="94510" y1="10798" x2="88427" y2="30829"/>
                        <a14:foregroundMark x1="89614" y1="9077" x2="89614" y2="9077"/>
                        <a14:foregroundMark x1="89614" y1="9077" x2="66469" y2="6103"/>
                        <a14:foregroundMark x1="66469" y1="6103" x2="74036" y2="1252"/>
                        <a14:foregroundMark x1="37834" y1="48513" x2="21513" y2="62441"/>
                        <a14:foregroundMark x1="21513" y1="62441" x2="40950" y2="56651"/>
                        <a14:foregroundMark x1="40950" y1="56651" x2="42433" y2="50235"/>
                        <a14:foregroundMark x1="63798" y1="26604" x2="63798" y2="26604"/>
                        <a14:foregroundMark x1="64392" y1="27230" x2="64837" y2="24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74" y="3735822"/>
            <a:ext cx="2086563" cy="19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Забавные картинки поваров | Imagenes de chef animados, Chef caricatura,  Dibujos de cocineras">
            <a:extLst>
              <a:ext uri="{FF2B5EF4-FFF2-40B4-BE49-F238E27FC236}">
                <a16:creationId xmlns:a16="http://schemas.microsoft.com/office/drawing/2014/main" id="{77C46696-E379-6B4E-B76C-2E94C415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91" b="99455" l="355" r="94149">
                        <a14:foregroundMark x1="7624" y1="73091" x2="42021" y2="38273"/>
                        <a14:foregroundMark x1="42021" y1="38273" x2="43972" y2="14091"/>
                        <a14:foregroundMark x1="43972" y1="14091" x2="73936" y2="4455"/>
                        <a14:foregroundMark x1="73936" y1="4455" x2="65780" y2="44909"/>
                        <a14:foregroundMark x1="65780" y1="44909" x2="92730" y2="65818"/>
                        <a14:foregroundMark x1="92730" y1="65818" x2="71454" y2="80182"/>
                        <a14:foregroundMark x1="71454" y1="80182" x2="65603" y2="98545"/>
                        <a14:foregroundMark x1="65603" y1="98545" x2="62766" y2="99545"/>
                        <a14:foregroundMark x1="28723" y1="78182" x2="35106" y2="99091"/>
                        <a14:foregroundMark x1="6915" y1="74091" x2="40426" y2="43273"/>
                        <a14:foregroundMark x1="40426" y1="43273" x2="48936" y2="42455"/>
                        <a14:foregroundMark x1="45745" y1="74091" x2="63475" y2="81727"/>
                        <a14:foregroundMark x1="8511" y1="64364" x2="10106" y2="75091"/>
                        <a14:foregroundMark x1="6915" y1="65455" x2="13298" y2="75636"/>
                        <a14:foregroundMark x1="4433" y1="73091" x2="355" y2="69000"/>
                        <a14:foregroundMark x1="92553" y1="75091" x2="94149" y2="70545"/>
                        <a14:foregroundMark x1="43262" y1="11364" x2="67021" y2="3091"/>
                        <a14:foregroundMark x1="67021" y1="3091" x2="76064" y2="20000"/>
                        <a14:foregroundMark x1="76064" y1="20000" x2="72340" y2="22091"/>
                        <a14:foregroundMark x1="75709" y1="6273" x2="75709" y2="19000"/>
                        <a14:foregroundMark x1="60284" y1="30273" x2="56206" y2="29727"/>
                        <a14:foregroundMark x1="61879" y1="29182" x2="59397" y2="29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39" y="1938872"/>
            <a:ext cx="1853743" cy="29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6235B-8869-DD42-B8A2-A513F38C1195}"/>
              </a:ext>
            </a:extLst>
          </p:cNvPr>
          <p:cNvSpPr txBox="1"/>
          <p:nvPr/>
        </p:nvSpPr>
        <p:spPr>
          <a:xfrm>
            <a:off x="1209628" y="4242958"/>
            <a:ext cx="221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</a:rPr>
              <a:t>loy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hidi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930035-04D9-1C4F-9A89-3E56C1D9138E}"/>
              </a:ext>
            </a:extLst>
          </p:cNvPr>
          <p:cNvSpPr txBox="1"/>
          <p:nvPr/>
        </p:nvSpPr>
        <p:spPr>
          <a:xfrm>
            <a:off x="5972936" y="5082058"/>
            <a:ext cx="221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</a:rPr>
              <a:t>ovqat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hidi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DE085B-9F65-3343-896D-E9A3D30996FF}"/>
              </a:ext>
            </a:extLst>
          </p:cNvPr>
          <p:cNvSpPr txBox="1"/>
          <p:nvPr/>
        </p:nvSpPr>
        <p:spPr>
          <a:xfrm>
            <a:off x="8459974" y="2860908"/>
            <a:ext cx="221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</a:rPr>
              <a:t>bo‘yoq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hidi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A54B95-9D2D-A44A-AF5D-BBF962FB56B5}"/>
              </a:ext>
            </a:extLst>
          </p:cNvPr>
          <p:cNvSpPr txBox="1"/>
          <p:nvPr/>
        </p:nvSpPr>
        <p:spPr>
          <a:xfrm>
            <a:off x="3560477" y="2241582"/>
            <a:ext cx="221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</a:rPr>
              <a:t>moy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hidi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8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9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B69D7100-4D19-C542-8BA8-ABA2C1B6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344" y="4263282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1C30C34-F70E-5940-AD30-70D4C373034C}"/>
              </a:ext>
            </a:extLst>
          </p:cNvPr>
          <p:cNvSpPr/>
          <p:nvPr/>
        </p:nvSpPr>
        <p:spPr>
          <a:xfrm>
            <a:off x="9414894" y="5499295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93-dars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9C9407C-EE75-774F-97F8-79C38F01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10" y="2664391"/>
            <a:ext cx="2865050" cy="35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370178C-C618-CE47-93A1-6B6744C8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9" y="425827"/>
            <a:ext cx="10255531" cy="15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71E1E0B7-0B8A-CE4A-AEDC-EC0BFFF3C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" r="3891"/>
          <a:stretch/>
        </p:blipFill>
        <p:spPr bwMode="auto">
          <a:xfrm>
            <a:off x="4395978" y="2690917"/>
            <a:ext cx="4894580" cy="34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A2C3B7-3E65-F44C-B121-8399E1B51B44}"/>
              </a:ext>
            </a:extLst>
          </p:cNvPr>
          <p:cNvSpPr txBox="1"/>
          <p:nvPr/>
        </p:nvSpPr>
        <p:spPr>
          <a:xfrm>
            <a:off x="7620000" y="1798320"/>
            <a:ext cx="2541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</a:rPr>
              <a:t>Janni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Rodari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5124" y="23911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963DBA7-86EF-B241-A394-E454FA4DBC4F}"/>
              </a:ext>
            </a:extLst>
          </p:cNvPr>
          <p:cNvSpPr/>
          <p:nvPr/>
        </p:nvSpPr>
        <p:spPr>
          <a:xfrm>
            <a:off x="307957" y="182698"/>
            <a:ext cx="11593526" cy="7919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Rivoyatdan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olgan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xulosangizni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qisqacha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yozing</a:t>
            </a:r>
            <a:r>
              <a:rPr lang="en-GB" sz="3200" b="1" dirty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45BCA2E-374E-574D-88D0-52A9B9CC5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7" y="2195340"/>
            <a:ext cx="2735375" cy="31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B8119ED-9480-9C45-8C18-0E695D314955}"/>
              </a:ext>
            </a:extLst>
          </p:cNvPr>
          <p:cNvSpPr/>
          <p:nvPr/>
        </p:nvSpPr>
        <p:spPr>
          <a:xfrm>
            <a:off x="3410473" y="1200148"/>
            <a:ext cx="8277882" cy="509147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Ushbu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rivoyatdagi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savdogar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o‘g‘lini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gilamdo‘zga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shogirdlikka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berib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hunarli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qilibdi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Qaroqchilar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mo‘may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daromad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undirish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maqsadida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yigitni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o‘g‘irlab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otasidan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pul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talab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qilishadi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Lekin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savdogarning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o‘g‘li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hunarni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puxta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egallagani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qaroqchilar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qo‘lidan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qutulib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qoldi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Qaroqchilar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esa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o‘z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jazolarini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olishdi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Xulosa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shuki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GB" sz="3200" b="1" dirty="0">
                <a:solidFill>
                  <a:srgbClr val="7030A0"/>
                </a:solidFill>
              </a:rPr>
              <a:t>“</a:t>
            </a:r>
            <a:r>
              <a:rPr lang="en-GB" sz="3200" b="1" dirty="0" err="1">
                <a:solidFill>
                  <a:srgbClr val="7030A0"/>
                </a:solidFill>
              </a:rPr>
              <a:t>Hunarli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kishi</a:t>
            </a:r>
            <a:endParaRPr lang="en-GB" sz="3200" b="1" dirty="0">
              <a:solidFill>
                <a:srgbClr val="7030A0"/>
              </a:solidFill>
            </a:endParaRPr>
          </a:p>
          <a:p>
            <a:r>
              <a:rPr lang="en-GB" sz="3200" b="1" dirty="0" err="1">
                <a:solidFill>
                  <a:srgbClr val="7030A0"/>
                </a:solidFill>
              </a:rPr>
              <a:t>xor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bo‘lmas</a:t>
            </a:r>
            <a:r>
              <a:rPr lang="en-GB" sz="3200" b="1" dirty="0">
                <a:solidFill>
                  <a:srgbClr val="7030A0"/>
                </a:solidFill>
              </a:rPr>
              <a:t>”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ekan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5124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963DBA7-86EF-B241-A394-E454FA4DBC4F}"/>
              </a:ext>
            </a:extLst>
          </p:cNvPr>
          <p:cNvSpPr/>
          <p:nvPr/>
        </p:nvSpPr>
        <p:spPr>
          <a:xfrm>
            <a:off x="4471500" y="2495199"/>
            <a:ext cx="3500908" cy="126921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Hunar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haqida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maqollar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" name="Picture 3" descr="C:\Users\OTABEK\Desktop\расм 2-синф\photo_2021-08-16_16-51-12 (3).jpg">
            <a:extLst>
              <a:ext uri="{FF2B5EF4-FFF2-40B4-BE49-F238E27FC236}">
                <a16:creationId xmlns:a16="http://schemas.microsoft.com/office/drawing/2014/main" id="{7824D2F8-1DDB-7F44-98D7-AE464147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01" y="4129163"/>
            <a:ext cx="1620039" cy="2283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CE4296-A6E2-B446-8482-BD01D8C59E55}"/>
              </a:ext>
            </a:extLst>
          </p:cNvPr>
          <p:cNvSpPr/>
          <p:nvPr/>
        </p:nvSpPr>
        <p:spPr>
          <a:xfrm>
            <a:off x="1333535" y="1289058"/>
            <a:ext cx="3852833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Hunar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oqar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buloq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Ilm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yonar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chiroq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4C1A633-0A93-5441-A0EC-9850F166CE50}"/>
              </a:ext>
            </a:extLst>
          </p:cNvPr>
          <p:cNvSpPr/>
          <p:nvPr/>
        </p:nvSpPr>
        <p:spPr>
          <a:xfrm>
            <a:off x="6915153" y="4126009"/>
            <a:ext cx="4567203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b="1" dirty="0">
              <a:solidFill>
                <a:srgbClr val="737373"/>
              </a:solidFill>
              <a:latin typeface="Fira Sans" panose="020B0503050000020004" pitchFamily="34" charset="0"/>
            </a:endParaRPr>
          </a:p>
          <a:p>
            <a:endParaRPr lang="en-GB" b="1" dirty="0">
              <a:solidFill>
                <a:srgbClr val="737373"/>
              </a:solidFill>
              <a:latin typeface="Fira Sans" panose="020B0503050000020004" pitchFamily="34" charset="0"/>
            </a:endParaRPr>
          </a:p>
          <a:p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Hunarli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kishi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och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qolmas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.</a:t>
            </a:r>
            <a:b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36FD9B8B-347B-554B-ACC8-2D9150E1A2CE}"/>
              </a:ext>
            </a:extLst>
          </p:cNvPr>
          <p:cNvSpPr/>
          <p:nvPr/>
        </p:nvSpPr>
        <p:spPr>
          <a:xfrm>
            <a:off x="7097872" y="1105959"/>
            <a:ext cx="4567203" cy="110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accent5">
                  <a:lumMod val="50000"/>
                </a:schemeClr>
              </a:solidFill>
              <a:latin typeface="Fira Sans" panose="020B0503050000020004" pitchFamily="34" charset="0"/>
            </a:endParaRPr>
          </a:p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Hunar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bo'lsa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qo'lingda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, </a:t>
            </a:r>
            <a:b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Non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topilar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yo'lingda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Fira Sans" panose="020B0503050000020004" pitchFamily="34" charset="0"/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80B1C8D4-19D9-C54C-99E8-969C5472FFFE}"/>
              </a:ext>
            </a:extLst>
          </p:cNvPr>
          <p:cNvSpPr/>
          <p:nvPr/>
        </p:nvSpPr>
        <p:spPr>
          <a:xfrm>
            <a:off x="772501" y="3890879"/>
            <a:ext cx="4280150" cy="11177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3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Hunari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yo'q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kishining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 </a:t>
            </a:r>
            <a:b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Mazasi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yo'q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ishining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>
            <a:extLst>
              <a:ext uri="{FF2B5EF4-FFF2-40B4-BE49-F238E27FC236}">
                <a16:creationId xmlns:a16="http://schemas.microsoft.com/office/drawing/2014/main" id="{11797B46-A9F5-4891-B910-5A5AC8446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4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696C34-CA53-4D1B-8C5F-20DAA861FA0B}"/>
              </a:ext>
            </a:extLst>
          </p:cNvPr>
          <p:cNvSpPr txBox="1"/>
          <p:nvPr/>
        </p:nvSpPr>
        <p:spPr>
          <a:xfrm>
            <a:off x="569842" y="1571895"/>
            <a:ext cx="55261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Tunda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chaqnagan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chaqin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Yurakda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yongan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yolqin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Qalbda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jo‘sh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urgan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to‘lqin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Baxtim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or-u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nomusim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Iftixorim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Qomusim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F71765-FCA4-4DCA-A944-AD14B80CA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740" y="1444487"/>
            <a:ext cx="5278094" cy="3563036"/>
          </a:xfrm>
          <a:prstGeom prst="rect">
            <a:avLst/>
          </a:prstGeom>
        </p:spPr>
      </p:pic>
      <p:pic>
        <p:nvPicPr>
          <p:cNvPr id="9" name="Объект 3">
            <a:extLst>
              <a:ext uri="{FF2B5EF4-FFF2-40B4-BE49-F238E27FC236}">
                <a16:creationId xmlns:a16="http://schemas.microsoft.com/office/drawing/2014/main" id="{F279952A-BBAC-4227-95CA-69333F822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1"/>
            <a:ext cx="12192000" cy="6874035"/>
          </a:xfrm>
          <a:prstGeom prst="rect">
            <a:avLst/>
          </a:prstGeom>
        </p:spPr>
      </p:pic>
      <p:pic>
        <p:nvPicPr>
          <p:cNvPr id="11" name="Picture 2" descr="Janni Rodari">
            <a:extLst>
              <a:ext uri="{FF2B5EF4-FFF2-40B4-BE49-F238E27FC236}">
                <a16:creationId xmlns:a16="http://schemas.microsoft.com/office/drawing/2014/main" id="{2719FA82-3705-BE4F-9247-B6C559FE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312089"/>
            <a:ext cx="5774267" cy="59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5FF55E-8334-404D-8274-D2988008E7FF}"/>
              </a:ext>
            </a:extLst>
          </p:cNvPr>
          <p:cNvSpPr txBox="1"/>
          <p:nvPr/>
        </p:nvSpPr>
        <p:spPr>
          <a:xfrm>
            <a:off x="6231465" y="339005"/>
            <a:ext cx="5774268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/>
              <a:t>Janni</a:t>
            </a:r>
            <a:r>
              <a:rPr lang="en-GB" sz="3200" b="1" dirty="0"/>
              <a:t> </a:t>
            </a:r>
            <a:r>
              <a:rPr lang="en-GB" sz="3200" b="1" dirty="0" err="1"/>
              <a:t>Rodari</a:t>
            </a:r>
            <a:r>
              <a:rPr lang="en-GB" sz="3200" b="1" dirty="0"/>
              <a:t> 1920-yil 23-oktabr-da </a:t>
            </a:r>
            <a:r>
              <a:rPr lang="en-GB" sz="3200" b="1" dirty="0" err="1"/>
              <a:t>Italiya</a:t>
            </a:r>
            <a:r>
              <a:rPr lang="en-GB" sz="3200" b="1" dirty="0"/>
              <a:t> </a:t>
            </a:r>
            <a:r>
              <a:rPr lang="en-GB" sz="3200" b="1" dirty="0" err="1"/>
              <a:t>shimolida</a:t>
            </a:r>
            <a:r>
              <a:rPr lang="en-GB" sz="3200" b="1" dirty="0"/>
              <a:t>, Alp </a:t>
            </a:r>
            <a:r>
              <a:rPr lang="en-GB" sz="3200" b="1" dirty="0" err="1"/>
              <a:t>tog‘lari</a:t>
            </a:r>
            <a:r>
              <a:rPr lang="en-GB" sz="3200" b="1" dirty="0"/>
              <a:t> </a:t>
            </a:r>
            <a:r>
              <a:rPr lang="en-GB" sz="3200" b="1" dirty="0" err="1"/>
              <a:t>etagida</a:t>
            </a:r>
            <a:r>
              <a:rPr lang="en-GB" sz="3200" b="1" dirty="0"/>
              <a:t> </a:t>
            </a:r>
            <a:r>
              <a:rPr lang="en-GB" sz="3200" b="1" dirty="0" err="1"/>
              <a:t>joylashgan</a:t>
            </a:r>
            <a:r>
              <a:rPr lang="en-GB" sz="3200" b="1" dirty="0"/>
              <a:t> </a:t>
            </a:r>
            <a:r>
              <a:rPr lang="en-GB" sz="3200" b="1" dirty="0" err="1"/>
              <a:t>Omenya</a:t>
            </a:r>
            <a:r>
              <a:rPr lang="en-GB" sz="3200" b="1" dirty="0"/>
              <a:t> sha-</a:t>
            </a:r>
            <a:r>
              <a:rPr lang="en-GB" sz="3200" b="1" dirty="0" err="1"/>
              <a:t>harchasida</a:t>
            </a:r>
            <a:r>
              <a:rPr lang="en-GB" sz="3200" b="1" dirty="0"/>
              <a:t> </a:t>
            </a:r>
            <a:r>
              <a:rPr lang="en-GB" sz="3200" b="1" dirty="0" err="1"/>
              <a:t>dunyoga</a:t>
            </a:r>
            <a:r>
              <a:rPr lang="en-GB" sz="3200" b="1" dirty="0"/>
              <a:t> </a:t>
            </a:r>
            <a:r>
              <a:rPr lang="en-GB" sz="3200" b="1" dirty="0" err="1"/>
              <a:t>keldi</a:t>
            </a:r>
            <a:r>
              <a:rPr lang="en-GB" sz="3200" b="1" dirty="0"/>
              <a:t>. </a:t>
            </a:r>
            <a:r>
              <a:rPr lang="en-GB" sz="3200" b="1" dirty="0" err="1"/>
              <a:t>Uning</a:t>
            </a:r>
            <a:r>
              <a:rPr lang="en-GB" sz="3200" b="1" dirty="0"/>
              <a:t> </a:t>
            </a:r>
            <a:r>
              <a:rPr lang="en-GB" sz="3200" b="1" dirty="0" err="1"/>
              <a:t>otasi</a:t>
            </a:r>
            <a:r>
              <a:rPr lang="en-GB" sz="3200" b="1" dirty="0"/>
              <a:t> </a:t>
            </a:r>
            <a:r>
              <a:rPr lang="en-GB" sz="3200" b="1" dirty="0" err="1"/>
              <a:t>Juzeppi</a:t>
            </a:r>
            <a:r>
              <a:rPr lang="en-GB" sz="3200" b="1" dirty="0"/>
              <a:t> </a:t>
            </a:r>
            <a:r>
              <a:rPr lang="en-GB" sz="3200" b="1" dirty="0" err="1"/>
              <a:t>Rodari</a:t>
            </a:r>
            <a:r>
              <a:rPr lang="en-GB" sz="3200" b="1" dirty="0"/>
              <a:t> </a:t>
            </a:r>
            <a:r>
              <a:rPr lang="en-GB" sz="3200" b="1" dirty="0" err="1"/>
              <a:t>shirin</a:t>
            </a:r>
            <a:r>
              <a:rPr lang="en-GB" sz="3200" b="1" dirty="0"/>
              <a:t> </a:t>
            </a:r>
            <a:r>
              <a:rPr lang="en-GB" sz="3200" b="1" dirty="0" err="1"/>
              <a:t>kul-chalar</a:t>
            </a:r>
            <a:r>
              <a:rPr lang="en-GB" sz="3200" b="1" dirty="0"/>
              <a:t> </a:t>
            </a:r>
            <a:r>
              <a:rPr lang="en-GB" sz="3200" b="1" dirty="0" err="1"/>
              <a:t>pishiruvchi</a:t>
            </a:r>
            <a:r>
              <a:rPr lang="en-GB" sz="3200" b="1" dirty="0"/>
              <a:t> </a:t>
            </a:r>
            <a:r>
              <a:rPr lang="en-GB" sz="3200" b="1" dirty="0" err="1"/>
              <a:t>novvoy</a:t>
            </a:r>
            <a:r>
              <a:rPr lang="en-GB" sz="3200" b="1" dirty="0"/>
              <a:t> </a:t>
            </a:r>
            <a:r>
              <a:rPr lang="en-GB" sz="3200" b="1" dirty="0" err="1"/>
              <a:t>bo‘lib</a:t>
            </a:r>
            <a:r>
              <a:rPr lang="en-GB" sz="3200" b="1" dirty="0"/>
              <a:t>, </a:t>
            </a:r>
            <a:r>
              <a:rPr lang="en-GB" sz="3200" b="1" dirty="0" err="1"/>
              <a:t>novvoyxona</a:t>
            </a:r>
            <a:r>
              <a:rPr lang="en-GB" sz="3200" b="1" dirty="0"/>
              <a:t> </a:t>
            </a:r>
            <a:r>
              <a:rPr lang="en-GB" sz="3200" b="1" dirty="0" err="1"/>
              <a:t>va</a:t>
            </a:r>
            <a:r>
              <a:rPr lang="en-GB" sz="3200" b="1" dirty="0"/>
              <a:t> </a:t>
            </a:r>
            <a:r>
              <a:rPr lang="en-GB" sz="3200" b="1" dirty="0" err="1"/>
              <a:t>do‘kon</a:t>
            </a:r>
            <a:r>
              <a:rPr lang="en-GB" sz="3200" b="1" dirty="0"/>
              <a:t> </a:t>
            </a:r>
            <a:r>
              <a:rPr lang="en-GB" sz="3200" b="1" dirty="0" err="1"/>
              <a:t>sohibi</a:t>
            </a:r>
            <a:r>
              <a:rPr lang="en-GB" sz="3200" b="1" dirty="0"/>
              <a:t> </a:t>
            </a:r>
            <a:r>
              <a:rPr lang="en-GB" sz="3200" b="1" dirty="0" err="1"/>
              <a:t>edi</a:t>
            </a:r>
            <a:r>
              <a:rPr lang="en-GB" sz="3200" b="1" dirty="0"/>
              <a:t>. </a:t>
            </a:r>
            <a:r>
              <a:rPr lang="en-GB" sz="3200" b="1" dirty="0" err="1"/>
              <a:t>Jannining</a:t>
            </a:r>
            <a:r>
              <a:rPr lang="en-GB" sz="3200" b="1" dirty="0"/>
              <a:t> </a:t>
            </a:r>
            <a:r>
              <a:rPr lang="en-GB" sz="3200" b="1" dirty="0" err="1"/>
              <a:t>butun</a:t>
            </a:r>
            <a:r>
              <a:rPr lang="en-GB" sz="3200" b="1" dirty="0"/>
              <a:t> </a:t>
            </a:r>
            <a:r>
              <a:rPr lang="en-GB" sz="3200" b="1" dirty="0" err="1"/>
              <a:t>yoshligi-</a:t>
            </a:r>
            <a:r>
              <a:rPr lang="en-GB" sz="3200" b="1" dirty="0" err="1">
                <a:hlinkClick r:id="rId5"/>
              </a:rPr>
              <a:t>olov</a:t>
            </a:r>
            <a:r>
              <a:rPr lang="en-GB" sz="3200" b="1" dirty="0">
                <a:hlinkClick r:id="rId5"/>
              </a:rPr>
              <a:t> jizillab turadigan tandir</a:t>
            </a:r>
            <a:r>
              <a:rPr lang="en-GB" sz="3200" b="1" dirty="0"/>
              <a:t>, un </a:t>
            </a:r>
            <a:r>
              <a:rPr lang="en-GB" sz="3200" b="1" dirty="0" err="1"/>
              <a:t>va</a:t>
            </a:r>
            <a:r>
              <a:rPr lang="en-GB" sz="3200" b="1" dirty="0"/>
              <a:t> </a:t>
            </a:r>
            <a:r>
              <a:rPr lang="en-GB" sz="3200" b="1" dirty="0" err="1"/>
              <a:t>ko‘mir</a:t>
            </a:r>
            <a:r>
              <a:rPr lang="en-GB" sz="3200" b="1" dirty="0"/>
              <a:t> </a:t>
            </a:r>
            <a:r>
              <a:rPr lang="en-GB" sz="3200" b="1" dirty="0" err="1"/>
              <a:t>solingan</a:t>
            </a:r>
            <a:r>
              <a:rPr lang="en-GB" sz="3200" b="1" dirty="0"/>
              <a:t> </a:t>
            </a:r>
            <a:r>
              <a:rPr lang="en-GB" sz="3200" b="1" dirty="0" err="1"/>
              <a:t>qoplar</a:t>
            </a:r>
            <a:r>
              <a:rPr lang="en-GB" sz="3200" b="1" dirty="0"/>
              <a:t> </a:t>
            </a:r>
            <a:r>
              <a:rPr lang="en-GB" sz="3200" b="1" dirty="0" err="1"/>
              <a:t>orasida</a:t>
            </a:r>
            <a:r>
              <a:rPr lang="en-GB" sz="3200" b="1" dirty="0"/>
              <a:t> </a:t>
            </a:r>
            <a:r>
              <a:rPr lang="en-GB" sz="3200" b="1" dirty="0" err="1"/>
              <a:t>o‘tdi</a:t>
            </a:r>
            <a:r>
              <a:rPr lang="en-GB" sz="3200" b="1" dirty="0"/>
              <a:t>. </a:t>
            </a:r>
            <a:r>
              <a:rPr lang="en-GB" sz="3200" b="1" dirty="0" err="1"/>
              <a:t>Uning</a:t>
            </a:r>
            <a:r>
              <a:rPr lang="en-GB" sz="3200" b="1" dirty="0"/>
              <a:t> “</a:t>
            </a:r>
            <a:r>
              <a:rPr lang="en-GB" sz="3200" b="1" dirty="0" err="1"/>
              <a:t>Chippolinoning</a:t>
            </a:r>
            <a:r>
              <a:rPr lang="en-GB" sz="3200" b="1" dirty="0"/>
              <a:t> </a:t>
            </a:r>
            <a:r>
              <a:rPr lang="en-GB" sz="3200" b="1" dirty="0" err="1"/>
              <a:t>sar-guzashtlari</a:t>
            </a:r>
            <a:r>
              <a:rPr lang="en-GB" sz="3200" b="1" dirty="0"/>
              <a:t>” </a:t>
            </a:r>
            <a:r>
              <a:rPr lang="en-GB" sz="3200" b="1" dirty="0" err="1"/>
              <a:t>asari</a:t>
            </a:r>
            <a:r>
              <a:rPr lang="en-GB" sz="3200" b="1" dirty="0"/>
              <a:t> </a:t>
            </a:r>
            <a:r>
              <a:rPr lang="en-GB" sz="3200" b="1" dirty="0" err="1"/>
              <a:t>mashhurdir</a:t>
            </a:r>
            <a:r>
              <a:rPr lang="en-GB" sz="3200" b="1" dirty="0"/>
              <a:t>.</a:t>
            </a:r>
          </a:p>
          <a:p>
            <a:pPr algn="l"/>
            <a:endParaRPr lang="en-GB" b="1" i="0" u="none" strike="noStrike" dirty="0">
              <a:solidFill>
                <a:srgbClr val="0C0E0D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9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6566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196E2-E826-2345-A396-348346B67C8D}"/>
              </a:ext>
            </a:extLst>
          </p:cNvPr>
          <p:cNvSpPr txBox="1"/>
          <p:nvPr/>
        </p:nvSpPr>
        <p:spPr>
          <a:xfrm>
            <a:off x="845086" y="1942569"/>
            <a:ext cx="50461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AutoNum type="romanUcPeriod"/>
            </a:pPr>
            <a:r>
              <a:rPr lang="en-GB" sz="3200" b="1" dirty="0">
                <a:solidFill>
                  <a:schemeClr val="accent1"/>
                </a:solidFill>
              </a:rPr>
              <a:t>Har </a:t>
            </a:r>
            <a:r>
              <a:rPr lang="en-GB" sz="3200" b="1" dirty="0" err="1">
                <a:solidFill>
                  <a:schemeClr val="accent1"/>
                </a:solidFill>
              </a:rPr>
              <a:t>hunarning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o‘zicha</a:t>
            </a:r>
            <a:endParaRPr lang="en-GB" sz="3200" b="1" dirty="0">
              <a:solidFill>
                <a:schemeClr val="accent1"/>
              </a:solidFill>
            </a:endParaRPr>
          </a:p>
          <a:p>
            <a:pPr lvl="1"/>
            <a:r>
              <a:rPr lang="en-GB" sz="3200" b="1" dirty="0" err="1">
                <a:solidFill>
                  <a:schemeClr val="accent1"/>
                </a:solidFill>
              </a:rPr>
              <a:t>Bordir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hidi</a:t>
            </a:r>
            <a:r>
              <a:rPr lang="en-GB" sz="3200" b="1" dirty="0">
                <a:solidFill>
                  <a:schemeClr val="accent1"/>
                </a:solidFill>
              </a:rPr>
              <a:t> – </a:t>
            </a:r>
            <a:r>
              <a:rPr lang="en-GB" sz="3200" b="1" dirty="0" err="1">
                <a:solidFill>
                  <a:schemeClr val="accent1"/>
                </a:solidFill>
              </a:rPr>
              <a:t>belgisi</a:t>
            </a:r>
            <a:r>
              <a:rPr lang="en-GB" sz="3200" b="1" dirty="0">
                <a:solidFill>
                  <a:schemeClr val="accent1"/>
                </a:solidFill>
              </a:rPr>
              <a:t>.                  </a:t>
            </a:r>
            <a:r>
              <a:rPr lang="en-GB" sz="3200" b="1" dirty="0" err="1">
                <a:solidFill>
                  <a:schemeClr val="accent1"/>
                </a:solidFill>
              </a:rPr>
              <a:t>Novvoyxonadan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kelar</a:t>
            </a:r>
            <a:endParaRPr lang="en-GB" sz="3200" b="1" dirty="0">
              <a:solidFill>
                <a:schemeClr val="accent1"/>
              </a:solidFill>
            </a:endParaRPr>
          </a:p>
          <a:p>
            <a:pPr lvl="1"/>
            <a:r>
              <a:rPr lang="en-GB" sz="3200" b="1" dirty="0" err="1">
                <a:solidFill>
                  <a:schemeClr val="accent1"/>
                </a:solidFill>
              </a:rPr>
              <a:t>Xamirturushning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/>
              <a:t>isi</a:t>
            </a:r>
            <a:r>
              <a:rPr lang="en-GB" sz="3200" b="1" dirty="0"/>
              <a:t>. 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4A45EA6B-5389-3740-9B7A-C79E187EF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39" y="425292"/>
            <a:ext cx="10255531" cy="15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B81BC7-2B8E-6945-97EE-B3476554F208}"/>
              </a:ext>
            </a:extLst>
          </p:cNvPr>
          <p:cNvSpPr txBox="1"/>
          <p:nvPr/>
        </p:nvSpPr>
        <p:spPr>
          <a:xfrm>
            <a:off x="6282265" y="4267197"/>
            <a:ext cx="5046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solidFill>
                  <a:schemeClr val="accent1"/>
                </a:solidFill>
              </a:rPr>
              <a:t>II. </a:t>
            </a:r>
            <a:r>
              <a:rPr lang="en-GB" sz="3200" b="1" dirty="0" err="1">
                <a:solidFill>
                  <a:schemeClr val="accent1"/>
                </a:solidFill>
              </a:rPr>
              <a:t>Ustaxona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yonidan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GB" sz="3200" b="1" dirty="0" err="1">
                <a:solidFill>
                  <a:schemeClr val="accent1"/>
                </a:solidFill>
              </a:rPr>
              <a:t>O‘tib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qolsang</a:t>
            </a:r>
            <a:r>
              <a:rPr lang="en-GB" sz="3200" b="1" dirty="0">
                <a:solidFill>
                  <a:schemeClr val="accent1"/>
                </a:solidFill>
              </a:rPr>
              <a:t>-chi agar – </a:t>
            </a:r>
          </a:p>
          <a:p>
            <a:pPr lvl="1"/>
            <a:r>
              <a:rPr lang="en-GB" sz="3200" b="1" dirty="0" err="1">
                <a:solidFill>
                  <a:schemeClr val="accent1"/>
                </a:solidFill>
              </a:rPr>
              <a:t>Yangi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taxta</a:t>
            </a:r>
            <a:r>
              <a:rPr lang="en-GB" sz="3200" b="1" dirty="0">
                <a:solidFill>
                  <a:schemeClr val="accent1"/>
                </a:solidFill>
              </a:rPr>
              <a:t>, </a:t>
            </a:r>
            <a:r>
              <a:rPr lang="en-GB" sz="3200" b="1" dirty="0" err="1"/>
              <a:t>payraha</a:t>
            </a:r>
            <a:r>
              <a:rPr lang="en-GB" sz="3200" b="1" dirty="0"/>
              <a:t> </a:t>
            </a:r>
          </a:p>
          <a:p>
            <a:pPr lvl="1"/>
            <a:r>
              <a:rPr lang="en-GB" sz="3200" b="1" dirty="0" err="1">
                <a:solidFill>
                  <a:schemeClr val="accent1"/>
                </a:solidFill>
              </a:rPr>
              <a:t>Hidi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dimoqqa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tegar</a:t>
            </a:r>
            <a:r>
              <a:rPr lang="en-GB" sz="3200" b="1" dirty="0">
                <a:solidFill>
                  <a:schemeClr val="accent1"/>
                </a:solidFill>
              </a:rPr>
              <a:t>. </a:t>
            </a:r>
          </a:p>
          <a:p>
            <a:pPr marL="1028700" lvl="1" indent="-571500">
              <a:buAutoNum type="romanUcPeriod"/>
            </a:pP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ডি মল, মডেল, উপকরণ, সরঞ্জাম, মাস্টার ক্লাস - অভ্যন্তরীণ - 2021">
            <a:extLst>
              <a:ext uri="{FF2B5EF4-FFF2-40B4-BE49-F238E27FC236}">
                <a16:creationId xmlns:a16="http://schemas.microsoft.com/office/drawing/2014/main" id="{7727BC9F-431E-384B-825F-73D4C7CAE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98" y="1785347"/>
            <a:ext cx="3570309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4BB9B188-3304-1C4B-8935-271DCB7AA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" r="3891"/>
          <a:stretch/>
        </p:blipFill>
        <p:spPr bwMode="auto">
          <a:xfrm>
            <a:off x="1770993" y="3994140"/>
            <a:ext cx="3560671" cy="249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9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2C3B7-3E65-F44C-B121-8399E1B51B44}"/>
              </a:ext>
            </a:extLst>
          </p:cNvPr>
          <p:cNvSpPr txBox="1"/>
          <p:nvPr/>
        </p:nvSpPr>
        <p:spPr>
          <a:xfrm>
            <a:off x="1323415" y="1011399"/>
            <a:ext cx="4114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III. </a:t>
            </a:r>
            <a:r>
              <a:rPr lang="en-GB" sz="3200" b="1" dirty="0" err="1">
                <a:solidFill>
                  <a:schemeClr val="accent1"/>
                </a:solidFill>
              </a:rPr>
              <a:t>Qandolatchidan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esa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/>
              <a:t>Mag‘izning</a:t>
            </a:r>
            <a:r>
              <a:rPr lang="en-GB" sz="3200" b="1" dirty="0"/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hidi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kelar</a:t>
            </a:r>
            <a:r>
              <a:rPr lang="en-GB" sz="3200" b="1" dirty="0">
                <a:solidFill>
                  <a:schemeClr val="accent1"/>
                </a:solidFill>
              </a:rPr>
              <a:t>. </a:t>
            </a:r>
            <a:r>
              <a:rPr lang="en-GB" sz="3200" b="1" dirty="0" err="1">
                <a:solidFill>
                  <a:schemeClr val="accent1"/>
                </a:solidFill>
              </a:rPr>
              <a:t>Doktorning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xalatidan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/>
              <a:t>Anqir</a:t>
            </a:r>
            <a:r>
              <a:rPr lang="en-GB" sz="3200" b="1" dirty="0"/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xushbo‘y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dorilar</a:t>
            </a:r>
            <a:r>
              <a:rPr lang="en-GB" sz="3200" b="1" dirty="0">
                <a:solidFill>
                  <a:schemeClr val="accent1"/>
                </a:solidFill>
              </a:rPr>
              <a:t>. 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78AB1E-653C-D241-8118-31C5E51D9D83}"/>
              </a:ext>
            </a:extLst>
          </p:cNvPr>
          <p:cNvSpPr txBox="1"/>
          <p:nvPr/>
        </p:nvSpPr>
        <p:spPr>
          <a:xfrm>
            <a:off x="6248403" y="3864185"/>
            <a:ext cx="4910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IV. </a:t>
            </a:r>
            <a:r>
              <a:rPr lang="en-GB" sz="3600" b="1" dirty="0" err="1">
                <a:solidFill>
                  <a:schemeClr val="accent1"/>
                </a:solidFill>
              </a:rPr>
              <a:t>Omoch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ortidan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asta</a:t>
            </a:r>
            <a:endParaRPr lang="en-GB" sz="3600" b="1" dirty="0">
              <a:solidFill>
                <a:schemeClr val="accent1"/>
              </a:solidFill>
            </a:endParaRPr>
          </a:p>
          <a:p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Dalada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yurar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dehqon</a:t>
            </a:r>
            <a:r>
              <a:rPr lang="en-GB" sz="3600" b="1" dirty="0">
                <a:solidFill>
                  <a:schemeClr val="accent1"/>
                </a:solidFill>
              </a:rPr>
              <a:t>. </a:t>
            </a:r>
          </a:p>
          <a:p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Tuproq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va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o‘tloq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hidi</a:t>
            </a:r>
            <a:endParaRPr lang="en-GB" sz="3600" b="1" dirty="0">
              <a:solidFill>
                <a:schemeClr val="accent1"/>
              </a:solidFill>
            </a:endParaRPr>
          </a:p>
          <a:p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Bo‘lar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unda</a:t>
            </a:r>
            <a:r>
              <a:rPr lang="en-GB" sz="3600" b="1" dirty="0">
                <a:solidFill>
                  <a:schemeClr val="accent1"/>
                </a:solidFill>
              </a:rPr>
              <a:t> har </a:t>
            </a:r>
            <a:r>
              <a:rPr lang="en-GB" sz="3600" b="1" dirty="0" err="1">
                <a:solidFill>
                  <a:schemeClr val="accent1"/>
                </a:solidFill>
              </a:rPr>
              <a:t>qachon</a:t>
            </a:r>
            <a:r>
              <a:rPr lang="en-GB" sz="3600" b="1" dirty="0">
                <a:solidFill>
                  <a:schemeClr val="accent1"/>
                </a:solidFill>
              </a:rPr>
              <a:t>. </a:t>
            </a:r>
            <a:endParaRPr lang="en-GB" sz="8000" b="1" dirty="0">
              <a:solidFill>
                <a:schemeClr val="accent1"/>
              </a:solidFill>
            </a:endParaRPr>
          </a:p>
        </p:txBody>
      </p:sp>
      <p:pic>
        <p:nvPicPr>
          <p:cNvPr id="17" name="Picture 4" descr="Женский кондитер иллюстрация вектора. иллюстрации насчитывающей кашевар -  56000393">
            <a:extLst>
              <a:ext uri="{FF2B5EF4-FFF2-40B4-BE49-F238E27FC236}">
                <a16:creationId xmlns:a16="http://schemas.microsoft.com/office/drawing/2014/main" id="{FD86863A-8D10-3844-A235-D92A5AA35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8190" r="7301" b="9353"/>
          <a:stretch/>
        </p:blipFill>
        <p:spPr bwMode="auto">
          <a:xfrm>
            <a:off x="715722" y="3429000"/>
            <a:ext cx="2931206" cy="26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Фермер картинки, стоковые фото Фермер | Depositphotos">
            <a:extLst>
              <a:ext uri="{FF2B5EF4-FFF2-40B4-BE49-F238E27FC236}">
                <a16:creationId xmlns:a16="http://schemas.microsoft.com/office/drawing/2014/main" id="{5E6D757C-E019-4F44-903B-B3DB8B0BC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435" y="909130"/>
            <a:ext cx="3755632" cy="24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Ищем медсестру,врача УЗИ,гинеколога,уролога - ЯПлакалъ">
            <a:extLst>
              <a:ext uri="{FF2B5EF4-FFF2-40B4-BE49-F238E27FC236}">
                <a16:creationId xmlns:a16="http://schemas.microsoft.com/office/drawing/2014/main" id="{782AAAAB-82FE-B24A-95A6-3DDF3A6F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57" y="3225836"/>
            <a:ext cx="1632962" cy="325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9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2C3B7-3E65-F44C-B121-8399E1B51B44}"/>
              </a:ext>
            </a:extLst>
          </p:cNvPr>
          <p:cNvSpPr txBox="1"/>
          <p:nvPr/>
        </p:nvSpPr>
        <p:spPr>
          <a:xfrm>
            <a:off x="8094132" y="5659113"/>
            <a:ext cx="2541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</a:rPr>
              <a:t>Janni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Rodari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A5288-809C-CF41-8DD1-B14193A013EA}"/>
              </a:ext>
            </a:extLst>
          </p:cNvPr>
          <p:cNvSpPr txBox="1"/>
          <p:nvPr/>
        </p:nvSpPr>
        <p:spPr>
          <a:xfrm>
            <a:off x="982133" y="766508"/>
            <a:ext cx="482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V. </a:t>
            </a:r>
            <a:r>
              <a:rPr lang="en-GB" sz="3200" b="1" dirty="0" err="1">
                <a:solidFill>
                  <a:schemeClr val="accent1"/>
                </a:solidFill>
              </a:rPr>
              <a:t>Baliqchining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ustidan</a:t>
            </a:r>
            <a:endParaRPr lang="en-GB" sz="3200" b="1" dirty="0">
              <a:solidFill>
                <a:schemeClr val="accent1"/>
              </a:solidFill>
            </a:endParaRPr>
          </a:p>
          <a:p>
            <a:r>
              <a:rPr lang="en-GB" sz="3200" b="1" dirty="0" err="1">
                <a:solidFill>
                  <a:schemeClr val="accent1"/>
                </a:solidFill>
              </a:rPr>
              <a:t>Dengiz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hidi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kelganday</a:t>
            </a:r>
            <a:r>
              <a:rPr lang="en-GB" sz="3200" b="1" dirty="0">
                <a:solidFill>
                  <a:schemeClr val="accent1"/>
                </a:solidFill>
              </a:rPr>
              <a:t>, </a:t>
            </a:r>
          </a:p>
          <a:p>
            <a:r>
              <a:rPr lang="en-GB" sz="3200" b="1" dirty="0" err="1">
                <a:solidFill>
                  <a:schemeClr val="accent1"/>
                </a:solidFill>
              </a:rPr>
              <a:t>Faqat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bekorchilarning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err="1">
                <a:solidFill>
                  <a:schemeClr val="accent1"/>
                </a:solidFill>
              </a:rPr>
              <a:t>Hidi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bo‘lmas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hech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qanday</a:t>
            </a:r>
            <a:r>
              <a:rPr lang="en-GB" sz="3200" b="1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1F6D0-DAE1-E84D-8F1F-A9688945FD58}"/>
              </a:ext>
            </a:extLst>
          </p:cNvPr>
          <p:cNvSpPr txBox="1"/>
          <p:nvPr/>
        </p:nvSpPr>
        <p:spPr>
          <a:xfrm>
            <a:off x="6045190" y="3408098"/>
            <a:ext cx="5181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VI. </a:t>
            </a:r>
            <a:r>
              <a:rPr lang="en-GB" sz="3200" b="1" dirty="0" err="1">
                <a:solidFill>
                  <a:schemeClr val="accent1"/>
                </a:solidFill>
              </a:rPr>
              <a:t>Ishyoqmaslar</a:t>
            </a:r>
            <a:r>
              <a:rPr lang="en-GB" sz="3200" b="1" dirty="0">
                <a:solidFill>
                  <a:schemeClr val="accent1"/>
                </a:solidFill>
              </a:rPr>
              <a:t> har </a:t>
            </a:r>
            <a:r>
              <a:rPr lang="en-GB" sz="3200" b="1" dirty="0" err="1">
                <a:solidFill>
                  <a:schemeClr val="accent1"/>
                </a:solidFill>
              </a:rPr>
              <a:t>qancha</a:t>
            </a:r>
            <a:endParaRPr lang="en-GB" sz="3200" b="1" dirty="0">
              <a:solidFill>
                <a:schemeClr val="accent1"/>
              </a:solidFill>
            </a:endParaRPr>
          </a:p>
          <a:p>
            <a:r>
              <a:rPr lang="en-GB" sz="3200" b="1" dirty="0" err="1">
                <a:solidFill>
                  <a:schemeClr val="accent1"/>
                </a:solidFill>
              </a:rPr>
              <a:t>Atir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sepsin</a:t>
            </a:r>
            <a:r>
              <a:rPr lang="en-GB" sz="3200" b="1" dirty="0">
                <a:solidFill>
                  <a:schemeClr val="accent1"/>
                </a:solidFill>
              </a:rPr>
              <a:t>, </a:t>
            </a:r>
            <a:r>
              <a:rPr lang="en-GB" sz="3200" b="1" dirty="0" err="1">
                <a:solidFill>
                  <a:schemeClr val="accent1"/>
                </a:solidFill>
              </a:rPr>
              <a:t>behuda</a:t>
            </a:r>
            <a:r>
              <a:rPr lang="en-GB" sz="3200" b="1" dirty="0">
                <a:solidFill>
                  <a:schemeClr val="accent1"/>
                </a:solidFill>
              </a:rPr>
              <a:t>! </a:t>
            </a:r>
          </a:p>
          <a:p>
            <a:r>
              <a:rPr lang="en-GB" sz="3200" b="1" dirty="0" err="1">
                <a:solidFill>
                  <a:schemeClr val="accent1"/>
                </a:solidFill>
              </a:rPr>
              <a:t>Dangasalikning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hidi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err="1"/>
              <a:t>Qo‘lansa</a:t>
            </a:r>
            <a:r>
              <a:rPr lang="en-GB" sz="3200" b="1" dirty="0"/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bo‘lar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juda</a:t>
            </a:r>
            <a:r>
              <a:rPr lang="en-GB" sz="3200" b="1" dirty="0">
                <a:solidFill>
                  <a:schemeClr val="accent1"/>
                </a:solidFill>
              </a:rPr>
              <a:t>! 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pic>
        <p:nvPicPr>
          <p:cNvPr id="17" name="Picture 12" descr="Рыболов в шлюпке с рыбами в его руках Иллюстрация шаржа плоского стиля  красочная Иллюстрация вектора - иллюстрации насчитывающей изолировано,  муха: 143500613">
            <a:extLst>
              <a:ext uri="{FF2B5EF4-FFF2-40B4-BE49-F238E27FC236}">
                <a16:creationId xmlns:a16="http://schemas.microsoft.com/office/drawing/2014/main" id="{CF984206-E5A0-434D-A252-27B82D315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1" b="93380" l="2625" r="94125">
                        <a14:foregroundMark x1="3750" y1="74739" x2="10125" y2="57666"/>
                        <a14:foregroundMark x1="10125" y1="57666" x2="12000" y2="39199"/>
                        <a14:foregroundMark x1="12000" y1="39199" x2="22125" y2="17770"/>
                        <a14:foregroundMark x1="22125" y1="17770" x2="35000" y2="5052"/>
                        <a14:foregroundMark x1="35000" y1="5052" x2="51125" y2="2787"/>
                        <a14:foregroundMark x1="51125" y1="2787" x2="73375" y2="6272"/>
                        <a14:foregroundMark x1="73375" y1="6272" x2="93500" y2="28920"/>
                        <a14:foregroundMark x1="93500" y1="28920" x2="97000" y2="48084"/>
                        <a14:foregroundMark x1="97000" y1="48084" x2="96375" y2="73345"/>
                        <a14:foregroundMark x1="96375" y1="73345" x2="86125" y2="89199"/>
                        <a14:foregroundMark x1="86125" y1="89199" x2="73500" y2="96690"/>
                        <a14:foregroundMark x1="73500" y1="96690" x2="50625" y2="97909"/>
                        <a14:foregroundMark x1="50625" y1="97909" x2="11500" y2="90244"/>
                        <a14:foregroundMark x1="11500" y1="90244" x2="2625" y2="75436"/>
                        <a14:foregroundMark x1="2625" y1="75436" x2="4125" y2="74739"/>
                        <a14:foregroundMark x1="45500" y1="8014" x2="41625" y2="28049"/>
                        <a14:foregroundMark x1="41625" y1="28049" x2="32375" y2="41812"/>
                        <a14:foregroundMark x1="32375" y1="41812" x2="58250" y2="56098"/>
                        <a14:foregroundMark x1="58250" y1="56098" x2="68625" y2="16725"/>
                        <a14:foregroundMark x1="68625" y1="16725" x2="37625" y2="10801"/>
                        <a14:foregroundMark x1="37625" y1="10801" x2="37000" y2="11847"/>
                        <a14:foregroundMark x1="37000" y1="11324" x2="37000" y2="11324"/>
                        <a14:foregroundMark x1="40875" y1="4355" x2="54875" y2="1045"/>
                        <a14:foregroundMark x1="54875" y1="1045" x2="69375" y2="5401"/>
                        <a14:foregroundMark x1="69375" y1="5401" x2="72500" y2="8014"/>
                        <a14:foregroundMark x1="63250" y1="28049" x2="64375" y2="30139"/>
                        <a14:foregroundMark x1="43125" y1="65679" x2="32750" y2="77352"/>
                        <a14:foregroundMark x1="32750" y1="77352" x2="45625" y2="86585"/>
                        <a14:foregroundMark x1="45625" y1="86585" x2="48125" y2="85540"/>
                        <a14:foregroundMark x1="56250" y1="84495" x2="70875" y2="84843"/>
                        <a14:foregroundMark x1="70875" y1="84843" x2="81375" y2="83972"/>
                        <a14:foregroundMark x1="25000" y1="77526" x2="26500" y2="75436"/>
                        <a14:foregroundMark x1="62875" y1="64111" x2="68625" y2="64111"/>
                        <a14:foregroundMark x1="60125" y1="93728" x2="64375" y2="92509"/>
                        <a14:foregroundMark x1="23875" y1="74739" x2="25750" y2="77526"/>
                        <a14:foregroundMark x1="25750" y1="77003" x2="25750" y2="77003"/>
                        <a14:foregroundMark x1="20375" y1="77003" x2="24250" y2="79094"/>
                        <a14:foregroundMark x1="93000" y1="71603" x2="91875" y2="78571"/>
                        <a14:foregroundMark x1="89500" y1="68815" x2="94125" y2="65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67" y="3110666"/>
            <a:ext cx="4104853" cy="29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A66A2F-8FE1-444E-88D3-E6245E5C7311}"/>
              </a:ext>
            </a:extLst>
          </p:cNvPr>
          <p:cNvSpPr txBox="1"/>
          <p:nvPr/>
        </p:nvSpPr>
        <p:spPr>
          <a:xfrm>
            <a:off x="1523196" y="351860"/>
            <a:ext cx="94098" cy="19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5C25C854-748D-5E49-AD05-DC543A5F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86" y="614112"/>
            <a:ext cx="5007054" cy="26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9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0F89D14-38F1-754F-9061-D636FED995F2}"/>
              </a:ext>
            </a:extLst>
          </p:cNvPr>
          <p:cNvSpPr/>
          <p:nvPr/>
        </p:nvSpPr>
        <p:spPr>
          <a:xfrm>
            <a:off x="4044458" y="112113"/>
            <a:ext cx="3951818" cy="8416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</a:rPr>
              <a:t>Lug‘at</a:t>
            </a:r>
            <a:r>
              <a:rPr lang="en-GB" sz="4400" b="1" dirty="0">
                <a:solidFill>
                  <a:srgbClr val="C00000"/>
                </a:solidFill>
              </a:rPr>
              <a:t> </a:t>
            </a:r>
            <a:r>
              <a:rPr lang="en-GB" sz="4400" b="1" dirty="0" err="1">
                <a:solidFill>
                  <a:srgbClr val="C00000"/>
                </a:solidFill>
              </a:rPr>
              <a:t>ishi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CD65C-38E4-BA48-B9C2-AFCF9800E29A}"/>
              </a:ext>
            </a:extLst>
          </p:cNvPr>
          <p:cNvSpPr txBox="1"/>
          <p:nvPr/>
        </p:nvSpPr>
        <p:spPr>
          <a:xfrm>
            <a:off x="638928" y="1928039"/>
            <a:ext cx="106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isi</a:t>
            </a:r>
            <a:r>
              <a:rPr lang="en-GB" sz="4000" b="1" dirty="0">
                <a:solidFill>
                  <a:srgbClr val="C00000"/>
                </a:solidFill>
              </a:rPr>
              <a:t> –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3AFCF8-AF92-9946-B620-088241E38610}"/>
              </a:ext>
            </a:extLst>
          </p:cNvPr>
          <p:cNvSpPr txBox="1"/>
          <p:nvPr/>
        </p:nvSpPr>
        <p:spPr>
          <a:xfrm>
            <a:off x="644760" y="2607983"/>
            <a:ext cx="2465599" cy="14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payraha</a:t>
            </a:r>
            <a:r>
              <a:rPr lang="en-GB" sz="4000" b="1" dirty="0">
                <a:solidFill>
                  <a:srgbClr val="C00000"/>
                </a:solidFill>
              </a:rPr>
              <a:t> –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E2E80-7572-2144-BE73-81A87CC4B815}"/>
              </a:ext>
            </a:extLst>
          </p:cNvPr>
          <p:cNvSpPr txBox="1"/>
          <p:nvPr/>
        </p:nvSpPr>
        <p:spPr>
          <a:xfrm>
            <a:off x="709245" y="5234218"/>
            <a:ext cx="1985246" cy="186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anqir</a:t>
            </a:r>
            <a:r>
              <a:rPr lang="en-GB" sz="4000" b="1" dirty="0">
                <a:solidFill>
                  <a:srgbClr val="C00000"/>
                </a:solidFill>
              </a:rPr>
              <a:t> –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F07EF9-D79B-ED4D-B9A8-C445E9ACF490}"/>
              </a:ext>
            </a:extLst>
          </p:cNvPr>
          <p:cNvSpPr txBox="1"/>
          <p:nvPr/>
        </p:nvSpPr>
        <p:spPr>
          <a:xfrm>
            <a:off x="879218" y="5914148"/>
            <a:ext cx="2473801" cy="186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qo‘lansa</a:t>
            </a:r>
            <a:r>
              <a:rPr lang="en-GB" sz="4000" b="1" dirty="0">
                <a:solidFill>
                  <a:srgbClr val="C00000"/>
                </a:solidFill>
              </a:rPr>
              <a:t> –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6E41EA-1F99-914F-9054-1D1B320E55EC}"/>
              </a:ext>
            </a:extLst>
          </p:cNvPr>
          <p:cNvSpPr txBox="1"/>
          <p:nvPr/>
        </p:nvSpPr>
        <p:spPr>
          <a:xfrm>
            <a:off x="662342" y="3973994"/>
            <a:ext cx="2047299" cy="186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mag‘iz</a:t>
            </a:r>
            <a:r>
              <a:rPr lang="en-GB" sz="4000" b="1" dirty="0">
                <a:solidFill>
                  <a:srgbClr val="C00000"/>
                </a:solidFill>
              </a:rPr>
              <a:t> –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1F6A32-938D-E346-835C-3BB0BDC6A1E6}"/>
              </a:ext>
            </a:extLst>
          </p:cNvPr>
          <p:cNvSpPr txBox="1"/>
          <p:nvPr/>
        </p:nvSpPr>
        <p:spPr>
          <a:xfrm>
            <a:off x="1758479" y="1937202"/>
            <a:ext cx="106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hidi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243EA5-A3E5-B544-8BE4-B81DEDD444FA}"/>
              </a:ext>
            </a:extLst>
          </p:cNvPr>
          <p:cNvSpPr txBox="1"/>
          <p:nvPr/>
        </p:nvSpPr>
        <p:spPr>
          <a:xfrm>
            <a:off x="3012821" y="2637983"/>
            <a:ext cx="7836882" cy="26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yog‘och-taxta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randalanganda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hosil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bo‘ladigan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chiqindi</a:t>
            </a: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BBD082-29CF-434E-99CE-068056C89048}"/>
              </a:ext>
            </a:extLst>
          </p:cNvPr>
          <p:cNvSpPr txBox="1"/>
          <p:nvPr/>
        </p:nvSpPr>
        <p:spPr>
          <a:xfrm>
            <a:off x="2995243" y="3962773"/>
            <a:ext cx="8012729" cy="26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danak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yong‘oq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kabi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qattiq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po‘choqli</a:t>
            </a: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mevalarning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ichki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qismi</a:t>
            </a: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C75EA7-AAAE-F149-9825-188A8764BF06}"/>
              </a:ext>
            </a:extLst>
          </p:cNvPr>
          <p:cNvSpPr txBox="1"/>
          <p:nvPr/>
        </p:nvSpPr>
        <p:spPr>
          <a:xfrm>
            <a:off x="3217975" y="5908111"/>
            <a:ext cx="4898809" cy="14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yoqimsiz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badbo‘y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hid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E2C41F-BFA2-1649-B6BF-810F71C5334E}"/>
              </a:ext>
            </a:extLst>
          </p:cNvPr>
          <p:cNvSpPr txBox="1"/>
          <p:nvPr/>
        </p:nvSpPr>
        <p:spPr>
          <a:xfrm>
            <a:off x="3024547" y="5275056"/>
            <a:ext cx="4125628" cy="14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hidning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taralishi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F9AFA-F090-9449-B993-B369F8902DDC}"/>
              </a:ext>
            </a:extLst>
          </p:cNvPr>
          <p:cNvSpPr txBox="1"/>
          <p:nvPr/>
        </p:nvSpPr>
        <p:spPr>
          <a:xfrm>
            <a:off x="1178169" y="-1213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D71973-5FBE-4B40-99F9-C4EABD7AAAE7}"/>
              </a:ext>
            </a:extLst>
          </p:cNvPr>
          <p:cNvSpPr txBox="1"/>
          <p:nvPr/>
        </p:nvSpPr>
        <p:spPr>
          <a:xfrm>
            <a:off x="644766" y="902268"/>
            <a:ext cx="327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Xamirturush</a:t>
            </a:r>
            <a:r>
              <a:rPr lang="en-GB" sz="4000" b="1" dirty="0">
                <a:solidFill>
                  <a:srgbClr val="C00000"/>
                </a:solidFill>
              </a:rPr>
              <a:t> –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171AE2-FFC1-5E45-84D8-527D369B530D}"/>
              </a:ext>
            </a:extLst>
          </p:cNvPr>
          <p:cNvSpPr txBox="1"/>
          <p:nvPr/>
        </p:nvSpPr>
        <p:spPr>
          <a:xfrm>
            <a:off x="3716211" y="878815"/>
            <a:ext cx="8351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xamirni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oshirish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uchun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ishlatiladigan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</a:rPr>
              <a:t>achitqi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30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427</Words>
  <Application>Microsoft Macintosh PowerPoint</Application>
  <PresentationFormat>Широкоэкранный</PresentationFormat>
  <Paragraphs>58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Fira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2021-10-25T19:02:38Z</dcterms:created>
  <dcterms:modified xsi:type="dcterms:W3CDTF">2021-10-28T11:13:50Z</dcterms:modified>
</cp:coreProperties>
</file>