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14" r:id="rId4"/>
    <p:sldId id="728" r:id="rId5"/>
    <p:sldId id="719" r:id="rId6"/>
    <p:sldId id="729" r:id="rId7"/>
    <p:sldId id="730" r:id="rId8"/>
    <p:sldId id="725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00FF"/>
    <a:srgbClr val="0807E3"/>
    <a:srgbClr val="000066"/>
    <a:srgbClr val="FFCCFF"/>
    <a:srgbClr val="CCFFFF"/>
    <a:srgbClr val="FF99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3" t="13619" r="20282" b="16231"/>
          <a:stretch/>
        </p:blipFill>
        <p:spPr bwMode="auto">
          <a:xfrm>
            <a:off x="865053" y="2130083"/>
            <a:ext cx="2519592" cy="422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1675" r="53337" b="7451"/>
          <a:stretch/>
        </p:blipFill>
        <p:spPr bwMode="auto">
          <a:xfrm>
            <a:off x="6444437" y="2008944"/>
            <a:ext cx="3012187" cy="424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060807" y="1593445"/>
            <a:ext cx="584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4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51636" y="259486"/>
            <a:ext cx="10058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7797" y="1347600"/>
            <a:ext cx="5596404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Mushak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endParaRPr lang="ru-RU" sz="36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402" y="2011412"/>
            <a:ext cx="110637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Odam 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_____sida 600 dan ortiq mushak bor. _____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birlashtirib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yugurishni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xohlasangiz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bosh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suyaklaringizga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buyruq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_____ 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ololmaymiz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qafasimizdagi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qisqarib-kengayib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olishimizni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ta’minlaydi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tinmay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_____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imizni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harakatlantiradi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51636" y="259486"/>
            <a:ext cx="10058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7797" y="1347600"/>
            <a:ext cx="5596404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Mushak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endParaRPr lang="ru-RU" sz="36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402" y="2011412"/>
            <a:ext cx="110637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Odam </a:t>
            </a:r>
            <a:r>
              <a:rPr lang="sv-SE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sida </a:t>
            </a:r>
            <a:r>
              <a:rPr lang="sv-SE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600 dan ortiq mushak bor. </a:t>
            </a:r>
            <a:r>
              <a:rPr lang="sv-SE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Mushak</a:t>
            </a:r>
            <a:r>
              <a:rPr lang="sv-SE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birlashtirib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yugurishni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xohlasangiz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bosh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suyaklaringizga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buyruq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ololmaymiz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qafasimizdagi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qisqarib-kengayib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olishimizni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ta’minlaydi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tinmay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yurag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imizni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harakatlantiradi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6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0254" y="33577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58579" y="24000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56282" y="2223282"/>
            <a:ext cx="8856595" cy="1200329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qilishimiz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miyamiz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56280" y="1159716"/>
            <a:ext cx="8856595" cy="64633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66311" y="3732091"/>
            <a:ext cx="8868361" cy="1200329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olishimizda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mushaklar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1187351" y="1118347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6669" y="112443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1186374" y="2508339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5692" y="2514426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1187351" y="3884208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26669" y="3890295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5" grpId="0" animBg="1"/>
      <p:bldP spid="16" grpId="0"/>
      <p:bldP spid="18" grpId="0" animBg="1"/>
      <p:bldP spid="19" grpId="0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5" t="13134" r="58359" b="16020"/>
          <a:stretch/>
        </p:blipFill>
        <p:spPr bwMode="auto">
          <a:xfrm>
            <a:off x="4544705" y="1650734"/>
            <a:ext cx="2224585" cy="4858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23882" y="1505366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suyagi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616" y="2060274"/>
            <a:ext cx="3942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murtqa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pog‘onasi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96586" y="2513232"/>
            <a:ext cx="307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o‘krak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qafasi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96586" y="3380512"/>
            <a:ext cx="2121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suyagi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75340" y="3145915"/>
            <a:ext cx="3031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35682" y="4497043"/>
            <a:ext cx="3211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8879" y="463486"/>
            <a:ext cx="2521844" cy="76944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 descr="Odam tanasi muskullarining asosiy guruhlari. 8 - sin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Odam tanasi muskullarining asosiy guruhlari. 8 - sin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5" t="13134" r="58359" b="16020"/>
          <a:stretch/>
        </p:blipFill>
        <p:spPr bwMode="auto">
          <a:xfrm>
            <a:off x="777923" y="1314814"/>
            <a:ext cx="2317013" cy="5060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615133" y="1681231"/>
            <a:ext cx="3809250" cy="4031873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teri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qoplangan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Teri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Muskullar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suyak-larga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birikkan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 descr="Odam tanasi muskullarining asosiy guruhlari. 8 - sin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Odam tanasi muskullarining asosiy guruhlari. 8 - sin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C:\Users\OTABEK\Desktop\Без названия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6"/>
          <a:stretch/>
        </p:blipFill>
        <p:spPr bwMode="auto">
          <a:xfrm flipH="1">
            <a:off x="7574506" y="757543"/>
            <a:ext cx="3926005" cy="5379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68357" y="592504"/>
            <a:ext cx="805218" cy="12808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20985455">
            <a:off x="11289841" y="3054846"/>
            <a:ext cx="421343" cy="5367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98879" y="463486"/>
            <a:ext cx="2521844" cy="76944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56227" y="357844"/>
            <a:ext cx="98443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Partada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o‘tirish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birikmalardan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4" t="23483" r="15597" b="28159"/>
          <a:stretch/>
        </p:blipFill>
        <p:spPr bwMode="auto">
          <a:xfrm>
            <a:off x="878114" y="2188836"/>
            <a:ext cx="10298508" cy="400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11940" y="2674961"/>
            <a:ext cx="2251881" cy="532263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147713" y="2756848"/>
            <a:ext cx="2251881" cy="532263"/>
          </a:xfrm>
          <a:prstGeom prst="round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6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15811</TotalTime>
  <Words>115</Words>
  <Application>Microsoft Office PowerPoint</Application>
  <PresentationFormat>Произвольный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1491</cp:revision>
  <dcterms:created xsi:type="dcterms:W3CDTF">2020-04-19T11:34:46Z</dcterms:created>
  <dcterms:modified xsi:type="dcterms:W3CDTF">2021-10-06T10:36:29Z</dcterms:modified>
</cp:coreProperties>
</file>