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344" r:id="rId3"/>
    <p:sldId id="714" r:id="rId4"/>
    <p:sldId id="728" r:id="rId5"/>
    <p:sldId id="719" r:id="rId6"/>
    <p:sldId id="729" r:id="rId7"/>
    <p:sldId id="730" r:id="rId8"/>
    <p:sldId id="725" r:id="rId9"/>
    <p:sldId id="529" r:id="rId10"/>
  </p:sldIdLst>
  <p:sldSz cx="12192000" cy="6858000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FF00FF"/>
    <a:srgbClr val="0807E3"/>
    <a:srgbClr val="000066"/>
    <a:srgbClr val="FFCCFF"/>
    <a:srgbClr val="CCFFFF"/>
    <a:srgbClr val="FF99FF"/>
    <a:srgbClr val="003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11" autoAdjust="0"/>
    <p:restoredTop sz="94660"/>
  </p:normalViewPr>
  <p:slideViewPr>
    <p:cSldViewPr snapToGrid="0">
      <p:cViewPr>
        <p:scale>
          <a:sx n="70" d="100"/>
          <a:sy n="70" d="100"/>
        </p:scale>
        <p:origin x="-360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3708" y="271376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565183" y="438540"/>
            <a:ext cx="96954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4-</a:t>
            </a:r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bo‘lim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Sog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‘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tanda-sog‘lom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aql</a:t>
            </a:r>
            <a:endParaRPr lang="ru-RU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06345" y="5207644"/>
            <a:ext cx="298304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8-dars</a:t>
            </a:r>
            <a:endParaRPr lang="en-US" sz="44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23" t="13619" r="20282" b="16231"/>
          <a:stretch/>
        </p:blipFill>
        <p:spPr bwMode="auto">
          <a:xfrm>
            <a:off x="865053" y="2130083"/>
            <a:ext cx="2519592" cy="4229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0" t="11675" r="53337" b="7451"/>
          <a:stretch/>
        </p:blipFill>
        <p:spPr bwMode="auto">
          <a:xfrm>
            <a:off x="6444437" y="2008944"/>
            <a:ext cx="3012187" cy="424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060807" y="1593445"/>
            <a:ext cx="58427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Mustahkamlash</a:t>
            </a:r>
            <a:endParaRPr lang="ru-RU" sz="4400" i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53017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21459" r="55689" b="39271"/>
          <a:stretch/>
        </p:blipFill>
        <p:spPr bwMode="auto">
          <a:xfrm>
            <a:off x="0" y="69319"/>
            <a:ext cx="1756228" cy="21195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951636" y="259486"/>
            <a:ext cx="100584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Bo‘sh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o‘rinlarga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so‘zlardan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mosini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qo‘yib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matnni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97797" y="1347600"/>
            <a:ext cx="5596404" cy="646331"/>
          </a:xfrm>
          <a:prstGeom prst="rect">
            <a:avLst/>
          </a:prstGeom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Mushak</a:t>
            </a:r>
            <a:r>
              <a:rPr lang="en-US" sz="3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yurak</a:t>
            </a:r>
            <a:r>
              <a:rPr lang="en-US" sz="3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nafas</a:t>
            </a:r>
            <a:r>
              <a:rPr lang="en-US" sz="3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tana</a:t>
            </a:r>
            <a:endParaRPr lang="ru-RU" sz="3600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1402" y="2011412"/>
            <a:ext cx="1106378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v-SE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Odam </a:t>
            </a:r>
            <a:r>
              <a:rPr lang="sv-SE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_____sida 600 dan ortiq mushak bor. _____</a:t>
            </a:r>
            <a:r>
              <a:rPr lang="sv-SE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lar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suyaklarni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bir-biriga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ulab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birlashtirib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turadi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Masalan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yugurishni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xohlasangiz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bosh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miya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suyaklaringizga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emas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balki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mushaklarga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buyruq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beradi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Mushaklar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bo‘lmasa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hatto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_____ ham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ololmaymiz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Ko‘krak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qafasimizdagi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mushaklar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qisqarib-kengayib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nafas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olishimizni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ta’minlaydi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Umr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bo‘yi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tinmay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urib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turadigan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_____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imizni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ham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mushaklar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harakatlantiradi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05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53017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21459" r="55689" b="39271"/>
          <a:stretch/>
        </p:blipFill>
        <p:spPr bwMode="auto">
          <a:xfrm>
            <a:off x="0" y="69319"/>
            <a:ext cx="1756228" cy="21195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951636" y="259486"/>
            <a:ext cx="100584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Bo‘sh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o‘rinlarga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so‘zlardan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mosini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qo‘yib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matnni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97797" y="1347600"/>
            <a:ext cx="5596404" cy="646331"/>
          </a:xfrm>
          <a:prstGeom prst="rect">
            <a:avLst/>
          </a:prstGeom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Mushak</a:t>
            </a:r>
            <a:r>
              <a:rPr lang="en-US" sz="3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yurak</a:t>
            </a:r>
            <a:r>
              <a:rPr lang="en-US" sz="3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nafas</a:t>
            </a:r>
            <a:r>
              <a:rPr lang="en-US" sz="3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tana</a:t>
            </a:r>
            <a:endParaRPr lang="ru-RU" sz="3600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1402" y="2011412"/>
            <a:ext cx="1106378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v-SE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Odam </a:t>
            </a:r>
            <a:r>
              <a:rPr lang="sv-SE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tana</a:t>
            </a:r>
            <a:r>
              <a:rPr lang="sv-SE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sida </a:t>
            </a:r>
            <a:r>
              <a:rPr lang="sv-SE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600 dan ortiq mushak bor. </a:t>
            </a:r>
            <a:r>
              <a:rPr lang="sv-SE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Mushak</a:t>
            </a:r>
            <a:r>
              <a:rPr lang="sv-SE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lar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suyaklarni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bir-biriga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ulab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birlashtirib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turadi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Masalan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yugurishni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xohlasangiz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bosh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miya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suyaklaringizga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emas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balki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mushaklarga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buyruq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beradi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Mushaklar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bo‘lmasa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hatto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nafas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ham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ololmaymiz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Ko‘krak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qafasimizdagi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mushaklar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qisqarib-kengayib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nafas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olishimizni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ta’minlaydi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Umr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bo‘yi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tinmay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urib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turadigan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yurag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imizni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mushaklar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harakatlantiradi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76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0254" y="335776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35069" y="5186149"/>
            <a:ext cx="1977808" cy="10372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58579" y="240000"/>
            <a:ext cx="50193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-68240" y="-68240"/>
            <a:ext cx="1455612" cy="15370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56282" y="2223282"/>
            <a:ext cx="8856595" cy="1200329"/>
          </a:xfrm>
          <a:prstGeom prst="rect">
            <a:avLst/>
          </a:prstGeom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Harakat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qilishimiz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bosh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miyamiz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qiladi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56280" y="1159716"/>
            <a:ext cx="8856595" cy="646331"/>
          </a:xfrm>
          <a:prstGeom prst="rect">
            <a:avLst/>
          </a:prstGeom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Mushaklar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vazifani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bajaradi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66311" y="3732091"/>
            <a:ext cx="8868361" cy="1200329"/>
          </a:xfrm>
          <a:prstGeom prst="rect">
            <a:avLst/>
          </a:prstGeom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Nafas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olishimizda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mushaklar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yordam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beradi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10-конечная звезда 4"/>
          <p:cNvSpPr/>
          <p:nvPr/>
        </p:nvSpPr>
        <p:spPr>
          <a:xfrm>
            <a:off x="1187351" y="1118347"/>
            <a:ext cx="973029" cy="896094"/>
          </a:xfrm>
          <a:prstGeom prst="star10">
            <a:avLst/>
          </a:prstGeom>
          <a:solidFill>
            <a:srgbClr val="FFFF00"/>
          </a:solidFill>
          <a:ln w="38100">
            <a:solidFill>
              <a:srgbClr val="00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426669" y="1124434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10-конечная звезда 17"/>
          <p:cNvSpPr/>
          <p:nvPr/>
        </p:nvSpPr>
        <p:spPr>
          <a:xfrm>
            <a:off x="1186374" y="2508339"/>
            <a:ext cx="973029" cy="896094"/>
          </a:xfrm>
          <a:prstGeom prst="star10">
            <a:avLst/>
          </a:prstGeom>
          <a:solidFill>
            <a:srgbClr val="FFFF00"/>
          </a:solidFill>
          <a:ln w="38100">
            <a:solidFill>
              <a:srgbClr val="00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425692" y="2514426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10-конечная звезда 19"/>
          <p:cNvSpPr/>
          <p:nvPr/>
        </p:nvSpPr>
        <p:spPr>
          <a:xfrm>
            <a:off x="1187351" y="3884208"/>
            <a:ext cx="973029" cy="896094"/>
          </a:xfrm>
          <a:prstGeom prst="star10">
            <a:avLst/>
          </a:prstGeom>
          <a:solidFill>
            <a:srgbClr val="FFFF00"/>
          </a:solidFill>
          <a:ln w="38100">
            <a:solidFill>
              <a:srgbClr val="00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426669" y="3890295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9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5" grpId="0" animBg="1"/>
      <p:bldP spid="16" grpId="0"/>
      <p:bldP spid="18" grpId="0" animBg="1"/>
      <p:bldP spid="19" grpId="0"/>
      <p:bldP spid="20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53017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5" t="13134" r="58359" b="16020"/>
          <a:stretch/>
        </p:blipFill>
        <p:spPr bwMode="auto">
          <a:xfrm>
            <a:off x="4544705" y="1650734"/>
            <a:ext cx="2224585" cy="4858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823882" y="1505366"/>
            <a:ext cx="24801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osh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suyagi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8616" y="2060274"/>
            <a:ext cx="39421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murtqa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pog‘onasi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96586" y="2513232"/>
            <a:ext cx="30700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o‘krak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qafasi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96586" y="3380512"/>
            <a:ext cx="21210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os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suyagi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75340" y="3145915"/>
            <a:ext cx="30315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o‘l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suyaklari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35682" y="4497043"/>
            <a:ext cx="32111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oyoq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suyaklari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98879" y="463486"/>
            <a:ext cx="2521844" cy="769441"/>
          </a:xfrm>
          <a:prstGeom prst="rect">
            <a:avLst/>
          </a:prstGeom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5" descr="Odam tanasi muskullarining asosiy guruhlari. 8 - sin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Odam tanasi muskullarining asosiy guruhlari. 8 - sin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8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53017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5" t="13134" r="58359" b="16020"/>
          <a:stretch/>
        </p:blipFill>
        <p:spPr bwMode="auto">
          <a:xfrm>
            <a:off x="777923" y="1314814"/>
            <a:ext cx="2317013" cy="5060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615133" y="1681231"/>
            <a:ext cx="3809250" cy="4031873"/>
          </a:xfrm>
          <a:prstGeom prst="rect">
            <a:avLst/>
          </a:prstGeom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Odam</a:t>
            </a:r>
            <a:r>
              <a:rPr lang="en-US" sz="32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tanasi</a:t>
            </a:r>
            <a:r>
              <a:rPr lang="en-US" sz="32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teri</a:t>
            </a:r>
            <a:r>
              <a:rPr lang="en-US" sz="32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qoplangan</a:t>
            </a:r>
            <a:r>
              <a:rPr lang="en-US" sz="32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32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Teri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ostida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muskullar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bor.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Muskullar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suyak-larga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birikkan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5" descr="Odam tanasi muskullarining asosiy guruhlari. 8 - sin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Odam tanasi muskullarining asosiy guruhlari. 8 - sin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C:\Users\OTABEK\Desktop\Без названия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46"/>
          <a:stretch/>
        </p:blipFill>
        <p:spPr bwMode="auto">
          <a:xfrm flipH="1">
            <a:off x="7574506" y="757543"/>
            <a:ext cx="3926005" cy="53793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68357" y="592504"/>
            <a:ext cx="805218" cy="128084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20985455">
            <a:off x="11289841" y="3054846"/>
            <a:ext cx="421343" cy="5367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98879" y="463486"/>
            <a:ext cx="2521844" cy="769441"/>
          </a:xfrm>
          <a:prstGeom prst="rect">
            <a:avLst/>
          </a:prstGeom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5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53017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21459" r="55689" b="39271"/>
          <a:stretch/>
        </p:blipFill>
        <p:spPr bwMode="auto">
          <a:xfrm>
            <a:off x="0" y="69319"/>
            <a:ext cx="1756228" cy="21195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56227" y="357844"/>
            <a:ext cx="98443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Partada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to‘g‘ri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noto‘g‘ri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o‘tirish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bo‘lishini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aytib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Bunda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davomida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o‘tilgan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birikmalardan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foydalaning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4" t="23483" r="15597" b="28159"/>
          <a:stretch/>
        </p:blipFill>
        <p:spPr bwMode="auto">
          <a:xfrm>
            <a:off x="878114" y="2188836"/>
            <a:ext cx="10298508" cy="4002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411940" y="2674961"/>
            <a:ext cx="2251881" cy="532263"/>
          </a:xfrm>
          <a:prstGeom prst="roundRect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147713" y="2756848"/>
            <a:ext cx="2251881" cy="532263"/>
          </a:xfrm>
          <a:prstGeom prst="roundRect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65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15811</TotalTime>
  <Words>115</Words>
  <Application>Microsoft Office PowerPoint</Application>
  <PresentationFormat>Произвольный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1491</cp:revision>
  <dcterms:created xsi:type="dcterms:W3CDTF">2020-04-19T11:34:46Z</dcterms:created>
  <dcterms:modified xsi:type="dcterms:W3CDTF">2021-10-06T10:36:29Z</dcterms:modified>
</cp:coreProperties>
</file>