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493" r:id="rId2"/>
    <p:sldId id="551" r:id="rId3"/>
    <p:sldId id="552" r:id="rId4"/>
    <p:sldId id="558" r:id="rId5"/>
    <p:sldId id="555" r:id="rId6"/>
    <p:sldId id="557" r:id="rId7"/>
    <p:sldId id="556" r:id="rId8"/>
    <p:sldId id="560" r:id="rId9"/>
    <p:sldId id="49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4"/>
  </p:normalViewPr>
  <p:slideViewPr>
    <p:cSldViewPr snapToGrid="0" snapToObjects="1">
      <p:cViewPr varScale="1">
        <p:scale>
          <a:sx n="90" d="100"/>
          <a:sy n="90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03567-FD1F-D24D-864C-C6A7652BC4F8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86335-6039-9148-AED8-591E527528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58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02DC-FD48-FB42-AC3F-7CE2CAD79B7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919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DCFCD-5CAE-1648-829E-96904685B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1D3D2B-0123-774D-B779-BCF3AEE6DB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C61D01-34AD-7C42-AA64-D126DBE85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0D717-886F-884C-8891-3A5F507D107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234B4-B02B-FE45-825E-6D207BD25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F838A8-BC4D-3348-BCAD-5BB3B1CC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7DD2-C89A-4348-86C5-1302848B5E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954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823EB-8ED6-5941-9D31-6B1374EA4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3888D0-C44B-0641-9183-AEA6C2781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9D676-7938-DA40-B409-F744EA3C9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0D717-886F-884C-8891-3A5F507D107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C66553-5B6C-F74B-A460-12C2FC43F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61DE8B-305C-8A4C-AB85-D53CB2340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7DD2-C89A-4348-86C5-1302848B5E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18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67A53-BAFD-7B40-9EFE-279BA95080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5D12B3-AE18-FE4F-903D-FC449C2CB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05AA7C-88C3-E348-83AB-877F15658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0D717-886F-884C-8891-3A5F507D107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BE1BE3-7B5E-5D4F-BCF5-4C6557614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1534DF-C83C-C547-82CA-F298D9C11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7DD2-C89A-4348-86C5-1302848B5E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7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AD4DA-1911-4B43-978B-0357558B0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1B7084-6C92-CD46-9C63-D79D05FD6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616F8A-6339-124F-BA07-70AA43B30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0D717-886F-884C-8891-3A5F507D107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5BCDA2-C11A-D847-AC85-16E215A8E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4DF532-1D0C-6040-8BF8-34846B0A0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7DD2-C89A-4348-86C5-1302848B5E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6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5EF11-8DAC-204E-B168-38B8E4DC5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E06F09-2FE6-5040-8435-129A23743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F2F138-853C-D444-874F-2CC21F494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0D717-886F-884C-8891-3A5F507D107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1D18FC-71E5-304F-8DB7-6C68920F5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7F0ACD-8EAE-C942-B3D1-446DDB4A0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7DD2-C89A-4348-86C5-1302848B5E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096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11055-D1AC-ED46-AD16-41E0DF716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3D1FD0-9CEA-C04E-A90B-EFB8CD3EB5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B62346-385C-8545-BB2F-3F12BB5D8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826213-EB86-FB40-BFDB-55752EDCB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0D717-886F-884C-8891-3A5F507D107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5BF61E-78DB-2F4B-AF14-CC4CEB11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D4D28B-56B7-9E48-BFB0-8EA8B8EAE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7DD2-C89A-4348-86C5-1302848B5E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098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4296CC-99DA-4D44-9218-47970F3CA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678D91-EFD2-0B48-A85C-476F7B114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C18BA8-1BFE-E64F-A26B-EA36DBBE7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A6654D-B559-2442-BEAD-F4CADADADC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00F55C-8B8D-DC42-B947-9674FBD577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55A7D6-5C2E-2048-B289-C7F3FA341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0D717-886F-884C-8891-3A5F507D107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5E435-9F14-3847-88CD-82DAC2C19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EA071A-24D2-0E4D-88B2-F8DDD8204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7DD2-C89A-4348-86C5-1302848B5E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50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0CF63-2416-A345-BFA7-968A47B1A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DADF20-3600-1744-AB8F-16C53916D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0D717-886F-884C-8891-3A5F507D107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79BC4C-A3B2-8C4A-9EBE-CB5C4BA71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BD1E78-5086-EC42-9DD2-840A48C63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7DD2-C89A-4348-86C5-1302848B5E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296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DA2C3A-C1AC-984C-81B9-52ADA67D8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0D717-886F-884C-8891-3A5F507D107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E77518A-FDC3-594F-9111-CB096EDEA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723267-D840-0D40-B7CD-60B5DA211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7DD2-C89A-4348-86C5-1302848B5E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212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8C9042-B947-A24D-9B00-A2F537FB2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60E7C9-0CAE-9C45-989E-ACF8C270A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8E555A-DD2F-B842-8F22-36AF536FE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3E8929-D1F8-2146-8449-688B2108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0D717-886F-884C-8891-3A5F507D107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0FAF84-D5D3-4F4D-B690-F7863C054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379050-A498-DC42-B9C3-EF3D4F97F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7DD2-C89A-4348-86C5-1302848B5E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34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0FA94-15E7-5044-888E-A4FBDBEB7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4A01B3-31E9-7346-A060-0F6A61C7BC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D5B787-258D-4C40-8D0A-B38BE4BCD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5FD902-8783-2B46-9E49-39B7E5007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0D717-886F-884C-8891-3A5F507D107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187948-426F-E040-86BF-F43698247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EE293D-C8A2-8540-BDF5-A673588A1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7DD2-C89A-4348-86C5-1302848B5E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663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5D1EC-69B1-334C-A867-1F6D17E1C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EE3E3A-50A5-4F4B-98A0-327FA7AD4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4349F0-3131-2842-9149-3229F41DC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0D717-886F-884C-8891-3A5F507D107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94894C-4DD7-2E4E-8B02-E0AAFFC4E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A9CCDD-1806-2A42-9A04-1EE383591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67DD2-C89A-4348-86C5-1302848B5E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43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31.jpeg"/><Relationship Id="rId5" Type="http://schemas.openxmlformats.org/officeDocument/2006/relationships/image" Target="../media/image29.png"/><Relationship Id="rId10" Type="http://schemas.openxmlformats.org/officeDocument/2006/relationships/image" Target="../media/image23.jpe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fon\FONLAR\фон\electronic-spin-wallpapers_8305_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07" y="0"/>
            <a:ext cx="9626750" cy="7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0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18300" y="350824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7843BF-AFF9-D54A-A01D-00D3AB1A6EB2}"/>
              </a:ext>
            </a:extLst>
          </p:cNvPr>
          <p:cNvSpPr txBox="1"/>
          <p:nvPr/>
        </p:nvSpPr>
        <p:spPr>
          <a:xfrm>
            <a:off x="1767840" y="670560"/>
            <a:ext cx="8653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accent1">
                    <a:lumMod val="75000"/>
                  </a:schemeClr>
                </a:solidFill>
              </a:rPr>
              <a:t>HUNAR – HUNARDAN UNAR</a:t>
            </a:r>
          </a:p>
        </p:txBody>
      </p:sp>
      <p:pic>
        <p:nvPicPr>
          <p:cNvPr id="20" name="Picture 2" descr="Чайный набор — Rustem Skibin">
            <a:extLst>
              <a:ext uri="{FF2B5EF4-FFF2-40B4-BE49-F238E27FC236}">
                <a16:creationId xmlns:a16="http://schemas.microsoft.com/office/drawing/2014/main" id="{640A991A-5718-8342-8815-60B042252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2500" l="5788" r="94373">
                        <a14:foregroundMark x1="9807" y1="57167" x2="5466" y2="67333"/>
                        <a14:foregroundMark x1="5466" y1="67333" x2="5788" y2="78833"/>
                        <a14:foregroundMark x1="5788" y1="78833" x2="10772" y2="88833"/>
                        <a14:foregroundMark x1="10772" y1="88833" x2="23312" y2="89333"/>
                        <a14:foregroundMark x1="23312" y1="89333" x2="30707" y2="81667"/>
                        <a14:foregroundMark x1="75402" y1="62500" x2="85531" y2="56167"/>
                        <a14:foregroundMark x1="85531" y1="56167" x2="95016" y2="61000"/>
                        <a14:foregroundMark x1="95016" y1="61000" x2="92926" y2="73333"/>
                        <a14:foregroundMark x1="92926" y1="73333" x2="77974" y2="91000"/>
                        <a14:foregroundMark x1="77974" y1="91000" x2="63987" y2="92500"/>
                        <a14:foregroundMark x1="63987" y1="92500" x2="48232" y2="86333"/>
                        <a14:foregroundMark x1="48232" y1="86333" x2="45659" y2="83833"/>
                        <a14:foregroundMark x1="83762" y1="55833" x2="94051" y2="59167"/>
                        <a14:foregroundMark x1="94051" y1="59167" x2="94373" y2="72833"/>
                        <a14:foregroundMark x1="94373" y1="72833" x2="92283" y2="75333"/>
                        <a14:foregroundMark x1="39228" y1="9167" x2="52090" y2="8000"/>
                        <a14:foregroundMark x1="52090" y1="8000" x2="62540" y2="10000"/>
                        <a14:foregroundMark x1="15273" y1="89000" x2="26045" y2="87000"/>
                        <a14:foregroundMark x1="26045" y1="87000" x2="23955" y2="88333"/>
                        <a14:foregroundMark x1="24277" y1="87667" x2="32958" y2="79000"/>
                        <a14:foregroundMark x1="32958" y1="79000" x2="33441" y2="77167"/>
                        <a14:foregroundMark x1="22990" y1="89000" x2="31672" y2="79833"/>
                        <a14:foregroundMark x1="31672" y1="79833" x2="32797" y2="7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8" y="2529932"/>
            <a:ext cx="3907590" cy="376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Zardo&amp;#39;zlik san&amp;#39;ati">
            <a:extLst>
              <a:ext uri="{FF2B5EF4-FFF2-40B4-BE49-F238E27FC236}">
                <a16:creationId xmlns:a16="http://schemas.microsoft.com/office/drawing/2014/main" id="{214D225C-A546-C442-9CD1-312ACEF59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58280">
            <a:off x="3334693" y="2004095"/>
            <a:ext cx="2622330" cy="196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Zardo&amp;#39;zlik san&amp;#39;ati tarixi va uning rivojlanishi. Zardo&amp;#39;zlikda  ishlatiladigan materiallar | Yaxshimuratova Muborak Atamuratovna">
            <a:extLst>
              <a:ext uri="{FF2B5EF4-FFF2-40B4-BE49-F238E27FC236}">
                <a16:creationId xmlns:a16="http://schemas.microsoft.com/office/drawing/2014/main" id="{FD69B616-08F4-354D-A3A7-AA621446E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798" y="2674083"/>
            <a:ext cx="4895589" cy="327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OTABEK\Desktop\расм 2-синф\photo_2021-08-16_16-46-19.jpg">
            <a:extLst>
              <a:ext uri="{FF2B5EF4-FFF2-40B4-BE49-F238E27FC236}">
                <a16:creationId xmlns:a16="http://schemas.microsoft.com/office/drawing/2014/main" id="{F29C56D8-BA3B-E749-82B2-AC542AB1E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1" b="98438" l="2198" r="97253">
                        <a14:foregroundMark x1="31664" y1="24878" x2="41209" y2="9766"/>
                        <a14:foregroundMark x1="14973" y1="51302" x2="16277" y2="49237"/>
                        <a14:foregroundMark x1="41209" y1="9766" x2="64423" y2="28776"/>
                        <a14:foregroundMark x1="64423" y1="28776" x2="77198" y2="48307"/>
                        <a14:foregroundMark x1="77198" y1="48307" x2="97253" y2="58203"/>
                        <a14:foregroundMark x1="82967" y1="61979" x2="51923" y2="56901"/>
                        <a14:foregroundMark x1="51923" y1="56901" x2="22527" y2="58854"/>
                        <a14:foregroundMark x1="22527" y1="58854" x2="9753" y2="70833"/>
                        <a14:foregroundMark x1="38187" y1="36198" x2="40385" y2="39323"/>
                        <a14:foregroundMark x1="52335" y1="38672" x2="50137" y2="43750"/>
                        <a14:foregroundMark x1="52335" y1="38021" x2="53159" y2="44922"/>
                        <a14:foregroundMark x1="52335" y1="38672" x2="57555" y2="44271"/>
                        <a14:foregroundMark x1="34478" y1="39323" x2="36676" y2="47526"/>
                        <a14:foregroundMark x1="38874" y1="39323" x2="41209" y2="46875"/>
                        <a14:foregroundMark x1="30632" y1="51302" x2="30632" y2="51302"/>
                        <a14:foregroundMark x1="31456" y1="49349" x2="31456" y2="49349"/>
                        <a14:foregroundMark x1="31456" y1="49349" x2="31456" y2="49349"/>
                        <a14:foregroundMark x1="39698" y1="4036" x2="35852" y2="2214"/>
                        <a14:foregroundMark x1="35852" y1="1563" x2="35852" y2="1563"/>
                        <a14:foregroundMark x1="37363" y1="2214" x2="37363" y2="2214"/>
                        <a14:foregroundMark x1="3709" y1="60026" x2="3709" y2="60026"/>
                        <a14:foregroundMark x1="3709" y1="60026" x2="2335" y2="67578"/>
                        <a14:foregroundMark x1="29945" y1="91536" x2="41896" y2="92188"/>
                        <a14:foregroundMark x1="41896" y1="93490" x2="24725" y2="98438"/>
                        <a14:foregroundMark x1="24725" y1="97266" x2="24725" y2="97266"/>
                        <a14:foregroundMark x1="41896" y1="88411" x2="41896" y2="88411"/>
                        <a14:foregroundMark x1="51648" y1="87109" x2="51648" y2="87109"/>
                        <a14:foregroundMark x1="49313" y1="87760" x2="53159" y2="93490"/>
                        <a14:foregroundMark x1="53159" y1="92188" x2="64286" y2="96615"/>
                        <a14:foregroundMark x1="30618" y1="29467" x2="35165" y2="24219"/>
                        <a14:foregroundMark x1="30040" y1="30134" x2="30495" y2="29609"/>
                        <a14:foregroundMark x1="33654" y1="4688" x2="33328" y2="6212"/>
                        <a14:foregroundMark x1="37363" y1="1563" x2="40385" y2="5990"/>
                        <a14:foregroundMark x1="40385" y1="5339" x2="40385" y2="5339"/>
                        <a14:foregroundMark x1="36676" y1="911" x2="74038" y2="44922"/>
                        <a14:foregroundMark x1="77747" y1="49349" x2="77747" y2="49349"/>
                        <a14:foregroundMark x1="74725" y1="46875" x2="64560" y2="26172"/>
                        <a14:foregroundMark x1="64560" y1="26172" x2="39698" y2="1563"/>
                        <a14:backgroundMark x1="33516" y1="6250" x2="28297" y2="29167"/>
                        <a14:backgroundMark x1="28297" y1="29167" x2="14835" y2="4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704" y="4369962"/>
            <a:ext cx="1911196" cy="22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2A5DF52-C525-1E41-8051-DC9881E0F23D}"/>
              </a:ext>
            </a:extLst>
          </p:cNvPr>
          <p:cNvSpPr/>
          <p:nvPr/>
        </p:nvSpPr>
        <p:spPr>
          <a:xfrm>
            <a:off x="4294254" y="5605975"/>
            <a:ext cx="23781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89-dars</a:t>
            </a:r>
            <a:endParaRPr lang="en-US" sz="40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40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18300" y="350824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0FD08672-FF64-FB4E-BC5A-AC010213DAB5}"/>
              </a:ext>
            </a:extLst>
          </p:cNvPr>
          <p:cNvSpPr/>
          <p:nvPr/>
        </p:nvSpPr>
        <p:spPr>
          <a:xfrm>
            <a:off x="1769745" y="425345"/>
            <a:ext cx="9062217" cy="121877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Rasmlarga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qarang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Hunarmandlar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ish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shug‘ullanyapti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 descr="Потомственные кузнецы Бухары (фото)">
            <a:extLst>
              <a:ext uri="{FF2B5EF4-FFF2-40B4-BE49-F238E27FC236}">
                <a16:creationId xmlns:a16="http://schemas.microsoft.com/office/drawing/2014/main" id="{FA49D363-BED1-CC43-8D92-DDEA9BB51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08"/>
          <a:stretch/>
        </p:blipFill>
        <p:spPr bwMode="auto">
          <a:xfrm>
            <a:off x="938407" y="1549883"/>
            <a:ext cx="2392837" cy="23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Pottery. kulolchilik ustalari. Asosiy isboti idish">
            <a:extLst>
              <a:ext uri="{FF2B5EF4-FFF2-40B4-BE49-F238E27FC236}">
                <a16:creationId xmlns:a16="http://schemas.microsoft.com/office/drawing/2014/main" id="{D8512A0E-8463-8847-9B56-2D0C35184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4" t="3461" r="-16784" b="40300"/>
          <a:stretch/>
        </p:blipFill>
        <p:spPr bwMode="auto">
          <a:xfrm>
            <a:off x="4687412" y="1807366"/>
            <a:ext cx="2494186" cy="210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Монтировка – Компания Ювелир-Проект">
            <a:extLst>
              <a:ext uri="{FF2B5EF4-FFF2-40B4-BE49-F238E27FC236}">
                <a16:creationId xmlns:a16="http://schemas.microsoft.com/office/drawing/2014/main" id="{85E4F6D3-9F8A-D74D-A816-8A26F72FE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87" b="12512"/>
          <a:stretch/>
        </p:blipFill>
        <p:spPr bwMode="auto">
          <a:xfrm>
            <a:off x="7992593" y="1810222"/>
            <a:ext cx="2385768" cy="20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Yuridik shaxs tashkil etmasdan shugʻullanish mumkin boʻlgan faoliyat  turlari koʻpaytirildi - Xalq so&amp;#39;zi">
            <a:extLst>
              <a:ext uri="{FF2B5EF4-FFF2-40B4-BE49-F238E27FC236}">
                <a16:creationId xmlns:a16="http://schemas.microsoft.com/office/drawing/2014/main" id="{C3ABD7E2-E4A1-FF43-904D-D8A5E4D2E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r="18799" b="13937"/>
          <a:stretch/>
        </p:blipFill>
        <p:spPr bwMode="auto">
          <a:xfrm>
            <a:off x="1383466" y="4056953"/>
            <a:ext cx="2490326" cy="241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Gilamboblik chevarlar">
            <a:extLst>
              <a:ext uri="{FF2B5EF4-FFF2-40B4-BE49-F238E27FC236}">
                <a16:creationId xmlns:a16="http://schemas.microsoft.com/office/drawing/2014/main" id="{9847DD41-E2AC-414C-A2F9-E95D1C7E5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0" t="9315" r="28030" b="3712"/>
          <a:stretch/>
        </p:blipFill>
        <p:spPr bwMode="auto">
          <a:xfrm>
            <a:off x="4557118" y="4155153"/>
            <a:ext cx="2490326" cy="227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Gilamdo&amp;#39;zlik | Xiva">
            <a:extLst>
              <a:ext uri="{FF2B5EF4-FFF2-40B4-BE49-F238E27FC236}">
                <a16:creationId xmlns:a16="http://schemas.microsoft.com/office/drawing/2014/main" id="{F9568080-52ED-6941-B4E5-933C13E2A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2" r="35224" b="10266"/>
          <a:stretch/>
        </p:blipFill>
        <p:spPr bwMode="auto">
          <a:xfrm>
            <a:off x="8215209" y="4109810"/>
            <a:ext cx="1839511" cy="234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61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13496-A1CA-6D4B-9B2C-ACC3B9032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653330-6325-FC4D-B731-79F96AFE5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076E4871-7E15-6C4B-83CB-4D650D65A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2BBD12C-E1BB-334B-8CD7-21D57CB736CC}"/>
              </a:ext>
            </a:extLst>
          </p:cNvPr>
          <p:cNvSpPr/>
          <p:nvPr/>
        </p:nvSpPr>
        <p:spPr>
          <a:xfrm>
            <a:off x="418300" y="320344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2771E7A9-9AFB-0943-AD47-D06E7784BF96}"/>
              </a:ext>
            </a:extLst>
          </p:cNvPr>
          <p:cNvSpPr/>
          <p:nvPr/>
        </p:nvSpPr>
        <p:spPr>
          <a:xfrm>
            <a:off x="1264920" y="594360"/>
            <a:ext cx="9403080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1. </a:t>
            </a:r>
            <a:r>
              <a:rPr lang="en-GB" sz="4000" b="1" dirty="0" err="1">
                <a:solidFill>
                  <a:srgbClr val="7030A0"/>
                </a:solidFill>
              </a:rPr>
              <a:t>Hunarning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yana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qanday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turlarini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bilasiz</a:t>
            </a:r>
            <a:r>
              <a:rPr lang="en-GB" sz="4000" b="1" dirty="0">
                <a:solidFill>
                  <a:srgbClr val="7030A0"/>
                </a:solidFill>
              </a:rPr>
              <a:t>?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Cute little kid girl confused with question mark | Premium Vector">
            <a:extLst>
              <a:ext uri="{FF2B5EF4-FFF2-40B4-BE49-F238E27FC236}">
                <a16:creationId xmlns:a16="http://schemas.microsoft.com/office/drawing/2014/main" id="{47252BE8-FF12-094D-B6AC-CE9122C7A0A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09" y="2423159"/>
            <a:ext cx="3674488" cy="35556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04AA116E-47C6-504E-BBFC-ACA02EC7B96D}"/>
              </a:ext>
            </a:extLst>
          </p:cNvPr>
          <p:cNvSpPr/>
          <p:nvPr/>
        </p:nvSpPr>
        <p:spPr>
          <a:xfrm>
            <a:off x="3931920" y="2682239"/>
            <a:ext cx="7178040" cy="11112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2. </a:t>
            </a:r>
            <a:r>
              <a:rPr lang="en-GB" sz="4000" b="1" dirty="0" err="1">
                <a:solidFill>
                  <a:srgbClr val="7030A0"/>
                </a:solidFill>
              </a:rPr>
              <a:t>Siz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yashaydigan</a:t>
            </a:r>
            <a:r>
              <a:rPr lang="en-GB" sz="4000" b="1" dirty="0">
                <a:solidFill>
                  <a:srgbClr val="7030A0"/>
                </a:solidFill>
              </a:rPr>
              <a:t> mahalla </a:t>
            </a:r>
            <a:r>
              <a:rPr lang="en-GB" sz="4000" b="1" dirty="0" err="1">
                <a:solidFill>
                  <a:srgbClr val="7030A0"/>
                </a:solidFill>
              </a:rPr>
              <a:t>yoki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ko‘chada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hunarmandlar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bormi</a:t>
            </a:r>
            <a:r>
              <a:rPr lang="en-GB" sz="4000" b="1" dirty="0">
                <a:solidFill>
                  <a:srgbClr val="7030A0"/>
                </a:solidFill>
              </a:rPr>
              <a:t>?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25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13496-A1CA-6D4B-9B2C-ACC3B9032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653330-6325-FC4D-B731-79F96AFE5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076E4871-7E15-6C4B-83CB-4D650D65A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2BBD12C-E1BB-334B-8CD7-21D57CB736CC}"/>
              </a:ext>
            </a:extLst>
          </p:cNvPr>
          <p:cNvSpPr/>
          <p:nvPr/>
        </p:nvSpPr>
        <p:spPr>
          <a:xfrm>
            <a:off x="418300" y="350824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A6F14B-22E0-1F44-9ACF-79F64CA84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953997"/>
            <a:ext cx="3157892" cy="22807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4C3C88-6866-0E4B-B9DE-E3405AB1C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090" y="4197464"/>
            <a:ext cx="3368096" cy="22406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6B4956-7813-6843-BB8C-719A820DA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9635" y="4032321"/>
            <a:ext cx="3170438" cy="22671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FC1508-6601-CA44-A273-551D6B19B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044" y="848911"/>
            <a:ext cx="3157892" cy="19050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C4D46A-9344-D944-B996-7E4FD292DC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2313" y="765339"/>
            <a:ext cx="2501643" cy="2501643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367ECC-8F41-1641-B92D-3338C35E17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4285" y="545292"/>
            <a:ext cx="3157892" cy="2110666"/>
          </a:xfrm>
          <a:prstGeom prst="rect">
            <a:avLst/>
          </a:prstGeom>
        </p:spPr>
      </p:pic>
      <p:sp>
        <p:nvSpPr>
          <p:cNvPr id="18" name="Куб 17">
            <a:extLst>
              <a:ext uri="{FF2B5EF4-FFF2-40B4-BE49-F238E27FC236}">
                <a16:creationId xmlns:a16="http://schemas.microsoft.com/office/drawing/2014/main" id="{4BFECB38-61C9-DF4D-AB57-EEB19696FFFF}"/>
              </a:ext>
            </a:extLst>
          </p:cNvPr>
          <p:cNvSpPr/>
          <p:nvPr/>
        </p:nvSpPr>
        <p:spPr>
          <a:xfrm>
            <a:off x="3911090" y="2773267"/>
            <a:ext cx="4633699" cy="1180730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CB829A1-11FB-0C40-A3DA-3D3FB13EF759}"/>
              </a:ext>
            </a:extLst>
          </p:cNvPr>
          <p:cNvSpPr/>
          <p:nvPr/>
        </p:nvSpPr>
        <p:spPr>
          <a:xfrm>
            <a:off x="3872953" y="3100142"/>
            <a:ext cx="447042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HUNARMANDCHILIK</a:t>
            </a:r>
            <a:r>
              <a:rPr lang="en-US" sz="4000" b="1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254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13496-A1CA-6D4B-9B2C-ACC3B9032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653330-6325-FC4D-B731-79F96AFE5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076E4871-7E15-6C4B-83CB-4D650D65A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2BBD12C-E1BB-334B-8CD7-21D57CB736CC}"/>
              </a:ext>
            </a:extLst>
          </p:cNvPr>
          <p:cNvSpPr/>
          <p:nvPr/>
        </p:nvSpPr>
        <p:spPr>
          <a:xfrm>
            <a:off x="418300" y="335584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14463C-CE0B-BB45-900B-80B0B7B66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18" y="880682"/>
            <a:ext cx="4163929" cy="4493141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F6EA2670-F9DC-AD4E-83A4-1EB9941B8262}"/>
              </a:ext>
            </a:extLst>
          </p:cNvPr>
          <p:cNvSpPr/>
          <p:nvPr/>
        </p:nvSpPr>
        <p:spPr>
          <a:xfrm>
            <a:off x="5567738" y="472440"/>
            <a:ext cx="5468562" cy="301635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3. </a:t>
            </a:r>
            <a:r>
              <a:rPr lang="en-GB" sz="4000" b="1" dirty="0" err="1">
                <a:solidFill>
                  <a:srgbClr val="7030A0"/>
                </a:solidFill>
              </a:rPr>
              <a:t>Hunarmandlar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yasagan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buyumlarning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nomini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bilasizmi</a:t>
            </a:r>
            <a:r>
              <a:rPr lang="en-GB" sz="4000" b="1" dirty="0">
                <a:solidFill>
                  <a:srgbClr val="7030A0"/>
                </a:solidFill>
              </a:rPr>
              <a:t>?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04A8274-584F-ED41-BBC9-549DA25722D3}"/>
              </a:ext>
            </a:extLst>
          </p:cNvPr>
          <p:cNvSpPr/>
          <p:nvPr/>
        </p:nvSpPr>
        <p:spPr>
          <a:xfrm>
            <a:off x="3289083" y="3642360"/>
            <a:ext cx="5468562" cy="267641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4. </a:t>
            </a:r>
            <a:r>
              <a:rPr lang="en-GB" sz="4000" b="1" dirty="0" err="1">
                <a:solidFill>
                  <a:srgbClr val="7030A0"/>
                </a:solidFill>
              </a:rPr>
              <a:t>Uyingizda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qanday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hunarmandchilik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buyumlari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bor</a:t>
            </a:r>
            <a:r>
              <a:rPr lang="en-GB" sz="4000" b="1" dirty="0">
                <a:solidFill>
                  <a:srgbClr val="7030A0"/>
                </a:solidFill>
              </a:rPr>
              <a:t>?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1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13496-A1CA-6D4B-9B2C-ACC3B9032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653330-6325-FC4D-B731-79F96AFE5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076E4871-7E15-6C4B-83CB-4D650D65A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2BBD12C-E1BB-334B-8CD7-21D57CB736CC}"/>
              </a:ext>
            </a:extLst>
          </p:cNvPr>
          <p:cNvSpPr/>
          <p:nvPr/>
        </p:nvSpPr>
        <p:spPr>
          <a:xfrm>
            <a:off x="418300" y="350824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2" descr="Samarqandda yosh hunarmandlar festivali o`tkaziladi - Darakchi">
            <a:extLst>
              <a:ext uri="{FF2B5EF4-FFF2-40B4-BE49-F238E27FC236}">
                <a16:creationId xmlns:a16="http://schemas.microsoft.com/office/drawing/2014/main" id="{52D5D5EE-2439-344F-A4DC-7AE3622C2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40" y="728359"/>
            <a:ext cx="3516690" cy="195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ilamdo&amp;#39;zlik | Xiva">
            <a:extLst>
              <a:ext uri="{FF2B5EF4-FFF2-40B4-BE49-F238E27FC236}">
                <a16:creationId xmlns:a16="http://schemas.microsoft.com/office/drawing/2014/main" id="{9E0CA554-A845-EF4C-BBB0-8E7438A04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92" y="3327407"/>
            <a:ext cx="3736230" cy="256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o&amp;#39;ppi">
            <a:extLst>
              <a:ext uri="{FF2B5EF4-FFF2-40B4-BE49-F238E27FC236}">
                <a16:creationId xmlns:a16="http://schemas.microsoft.com/office/drawing/2014/main" id="{6078574A-AF4B-4243-9669-B8A2D6AF7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94" b="91608" l="9756" r="89721">
                        <a14:foregroundMark x1="17073" y1="13520" x2="67596" y2="5828"/>
                        <a14:foregroundMark x1="67596" y1="5828" x2="86237" y2="27040"/>
                        <a14:foregroundMark x1="86237" y1="27040" x2="92857" y2="53613"/>
                        <a14:foregroundMark x1="92857" y1="53613" x2="88153" y2="87179"/>
                        <a14:foregroundMark x1="88153" y1="87179" x2="67770" y2="99534"/>
                        <a14:foregroundMark x1="67770" y1="99534" x2="24390" y2="90676"/>
                        <a14:foregroundMark x1="24390" y1="90676" x2="9582" y2="59674"/>
                        <a14:foregroundMark x1="9582" y1="59674" x2="14808" y2="19114"/>
                        <a14:foregroundMark x1="14808" y1="19114" x2="19512" y2="6294"/>
                        <a14:foregroundMark x1="42160" y1="34033" x2="58711" y2="50583"/>
                        <a14:foregroundMark x1="58711" y1="50583" x2="39721" y2="30070"/>
                        <a14:foregroundMark x1="39721" y1="30070" x2="32404" y2="35664"/>
                        <a14:foregroundMark x1="31185" y1="39860" x2="54878" y2="50583"/>
                        <a14:foregroundMark x1="54878" y1="50583" x2="69686" y2="32867"/>
                        <a14:foregroundMark x1="69686" y1="32867" x2="51220" y2="25408"/>
                        <a14:foregroundMark x1="51220" y1="25408" x2="43902" y2="28205"/>
                        <a14:foregroundMark x1="61150" y1="30769" x2="44599" y2="34033"/>
                        <a14:foregroundMark x1="29965" y1="90443" x2="50697" y2="96737"/>
                        <a14:foregroundMark x1="50697" y1="96737" x2="71951" y2="91608"/>
                        <a14:foregroundMark x1="71951" y1="91608" x2="50000" y2="75058"/>
                        <a14:foregroundMark x1="50000" y1="75058" x2="29268" y2="77389"/>
                        <a14:foregroundMark x1="29268" y1="77389" x2="29268" y2="77389"/>
                        <a14:foregroundMark x1="72648" y1="71795" x2="71429" y2="74126"/>
                        <a14:foregroundMark x1="77700" y1="80653" x2="77003" y2="7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455" y="839879"/>
            <a:ext cx="2490520" cy="186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O&amp;#39;zbekiston amaliy san&amp;#39;at va hunarmandchilik tarixi davlat muzeyi">
            <a:extLst>
              <a:ext uri="{FF2B5EF4-FFF2-40B4-BE49-F238E27FC236}">
                <a16:creationId xmlns:a16="http://schemas.microsoft.com/office/drawing/2014/main" id="{7A9C972E-5E20-6E4E-8DC6-1E528123C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300" y="513557"/>
            <a:ext cx="32639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Zardo&amp;#39;zlik san&amp;#39;ati tarixi va uning rivojlanishi. Zardo&amp;#39;zlikda  ishlatiladigan materiallar | Yaxshimuratova Muborak Atamuratovna">
            <a:extLst>
              <a:ext uri="{FF2B5EF4-FFF2-40B4-BE49-F238E27FC236}">
                <a16:creationId xmlns:a16="http://schemas.microsoft.com/office/drawing/2014/main" id="{E8DCB69C-CD02-AC46-B3FF-E5692157B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2" r="12894"/>
          <a:stretch/>
        </p:blipFill>
        <p:spPr bwMode="auto">
          <a:xfrm>
            <a:off x="8078242" y="3322049"/>
            <a:ext cx="3291073" cy="246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Traditions of Uzbekistan. Cradle (Beshik) | Novotours Silk Road - Travel  Agency (touropertor) in Tashkent, Uzbekistan">
            <a:extLst>
              <a:ext uri="{FF2B5EF4-FFF2-40B4-BE49-F238E27FC236}">
                <a16:creationId xmlns:a16="http://schemas.microsoft.com/office/drawing/2014/main" id="{DE134671-5122-F040-83B6-326145C41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3"/>
          <a:stretch/>
        </p:blipFill>
        <p:spPr bwMode="auto">
          <a:xfrm>
            <a:off x="4553221" y="3292867"/>
            <a:ext cx="3003450" cy="248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51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13496-A1CA-6D4B-9B2C-ACC3B9032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653330-6325-FC4D-B731-79F96AFE5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076E4871-7E15-6C4B-83CB-4D650D65A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99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2BBD12C-E1BB-334B-8CD7-21D57CB736CC}"/>
              </a:ext>
            </a:extLst>
          </p:cNvPr>
          <p:cNvSpPr/>
          <p:nvPr/>
        </p:nvSpPr>
        <p:spPr>
          <a:xfrm>
            <a:off x="418300" y="350824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81C6C726-FA0C-7841-AC83-EF3FA378C874}"/>
              </a:ext>
            </a:extLst>
          </p:cNvPr>
          <p:cNvSpPr/>
          <p:nvPr/>
        </p:nvSpPr>
        <p:spPr>
          <a:xfrm>
            <a:off x="944880" y="548639"/>
            <a:ext cx="10302240" cy="111722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</a:rPr>
              <a:t>Buyumlarga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qarang</a:t>
            </a:r>
            <a:r>
              <a:rPr lang="en-GB" sz="4000" b="1" dirty="0">
                <a:solidFill>
                  <a:srgbClr val="7030A0"/>
                </a:solidFill>
              </a:rPr>
              <a:t>, </a:t>
            </a:r>
            <a:r>
              <a:rPr lang="en-GB" sz="4000" b="1" dirty="0" err="1">
                <a:solidFill>
                  <a:srgbClr val="7030A0"/>
                </a:solidFill>
              </a:rPr>
              <a:t>ularni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kim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tayyorlaganini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yozing</a:t>
            </a:r>
            <a:r>
              <a:rPr lang="en-GB" sz="4000" b="1" dirty="0">
                <a:solidFill>
                  <a:srgbClr val="7030A0"/>
                </a:solidFill>
              </a:rPr>
              <a:t>.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B6BF197A-BC72-E64E-94A0-85F01B251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25" b="96133" l="9172" r="96746">
                        <a14:foregroundMark x1="7692" y1="78177" x2="26923" y2="93094"/>
                        <a14:foregroundMark x1="26923" y1="93094" x2="70118" y2="94751"/>
                        <a14:foregroundMark x1="70118" y1="94751" x2="92308" y2="87569"/>
                        <a14:foregroundMark x1="92308" y1="87569" x2="97041" y2="75691"/>
                        <a14:foregroundMark x1="48521" y1="10497" x2="47929" y2="8011"/>
                        <a14:foregroundMark x1="46154" y1="5801" x2="51183" y2="19061"/>
                        <a14:foregroundMark x1="26923" y1="92541" x2="52367" y2="96133"/>
                        <a14:foregroundMark x1="52367" y1="96133" x2="81953" y2="903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57" y="3955705"/>
            <a:ext cx="1780451" cy="19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973DFCE1-445D-5946-965E-78A4E73CF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591" y="1497463"/>
            <a:ext cx="1540631" cy="201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id="{A01FA723-17B8-C849-A128-1FDB65F99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400" y="1716269"/>
            <a:ext cx="2698191" cy="177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o&amp;#39;ppi">
            <a:extLst>
              <a:ext uri="{FF2B5EF4-FFF2-40B4-BE49-F238E27FC236}">
                <a16:creationId xmlns:a16="http://schemas.microsoft.com/office/drawing/2014/main" id="{1364559C-9FEC-5F4A-8183-E7C8D39B2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94" b="91608" l="9756" r="89721">
                        <a14:foregroundMark x1="17073" y1="13520" x2="67596" y2="5828"/>
                        <a14:foregroundMark x1="67596" y1="5828" x2="86237" y2="27040"/>
                        <a14:foregroundMark x1="86237" y1="27040" x2="92857" y2="53613"/>
                        <a14:foregroundMark x1="92857" y1="53613" x2="88153" y2="87179"/>
                        <a14:foregroundMark x1="88153" y1="87179" x2="67770" y2="99534"/>
                        <a14:foregroundMark x1="67770" y1="99534" x2="24390" y2="90676"/>
                        <a14:foregroundMark x1="24390" y1="90676" x2="9582" y2="59674"/>
                        <a14:foregroundMark x1="9582" y1="59674" x2="14808" y2="19114"/>
                        <a14:foregroundMark x1="14808" y1="19114" x2="19512" y2="6294"/>
                        <a14:foregroundMark x1="42160" y1="34033" x2="58711" y2="50583"/>
                        <a14:foregroundMark x1="58711" y1="50583" x2="39721" y2="30070"/>
                        <a14:foregroundMark x1="39721" y1="30070" x2="32404" y2="35664"/>
                        <a14:foregroundMark x1="31185" y1="39860" x2="54878" y2="50583"/>
                        <a14:foregroundMark x1="54878" y1="50583" x2="69686" y2="32867"/>
                        <a14:foregroundMark x1="69686" y1="32867" x2="51220" y2="25408"/>
                        <a14:foregroundMark x1="51220" y1="25408" x2="43902" y2="28205"/>
                        <a14:foregroundMark x1="61150" y1="30769" x2="44599" y2="34033"/>
                        <a14:foregroundMark x1="29965" y1="90443" x2="50697" y2="96737"/>
                        <a14:foregroundMark x1="50697" y1="96737" x2="71951" y2="91608"/>
                        <a14:foregroundMark x1="71951" y1="91608" x2="50000" y2="75058"/>
                        <a14:foregroundMark x1="50000" y1="75058" x2="29268" y2="77389"/>
                        <a14:foregroundMark x1="29268" y1="77389" x2="29268" y2="77389"/>
                        <a14:foregroundMark x1="72648" y1="71795" x2="71429" y2="74126"/>
                        <a14:foregroundMark x1="77700" y1="80653" x2="77003" y2="7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784" y="4160823"/>
            <a:ext cx="2088177" cy="156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Gilamdo&amp;#39;zlik | Xiva">
            <a:extLst>
              <a:ext uri="{FF2B5EF4-FFF2-40B4-BE49-F238E27FC236}">
                <a16:creationId xmlns:a16="http://schemas.microsoft.com/office/drawing/2014/main" id="{6C76F25C-52C2-8C44-BBA7-C0518ED69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247" y="4017448"/>
            <a:ext cx="2782625" cy="19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72729A-848A-D14E-A726-EEFED4759469}"/>
              </a:ext>
            </a:extLst>
          </p:cNvPr>
          <p:cNvSpPr txBox="1"/>
          <p:nvPr/>
        </p:nvSpPr>
        <p:spPr>
          <a:xfrm>
            <a:off x="1166032" y="3194553"/>
            <a:ext cx="208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/>
              <a:t>Temirchi</a:t>
            </a:r>
            <a:r>
              <a:rPr lang="en-GB" sz="3600" b="1" i="1" dirty="0"/>
              <a:t>,</a:t>
            </a:r>
            <a:endParaRPr lang="ru-RU" sz="3600" b="1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64D82B-A56B-5B44-8610-1B3D8BDD771E}"/>
              </a:ext>
            </a:extLst>
          </p:cNvPr>
          <p:cNvSpPr txBox="1"/>
          <p:nvPr/>
        </p:nvSpPr>
        <p:spPr>
          <a:xfrm>
            <a:off x="4518832" y="3194553"/>
            <a:ext cx="1287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/>
              <a:t>kulol</a:t>
            </a:r>
            <a:r>
              <a:rPr lang="en-GB" sz="3600" b="1" i="1" dirty="0"/>
              <a:t>,</a:t>
            </a:r>
            <a:endParaRPr lang="ru-RU" sz="3600" b="1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62D25A-BEAB-2A43-AA87-1796502658D0}"/>
              </a:ext>
            </a:extLst>
          </p:cNvPr>
          <p:cNvSpPr txBox="1"/>
          <p:nvPr/>
        </p:nvSpPr>
        <p:spPr>
          <a:xfrm>
            <a:off x="1318438" y="5819219"/>
            <a:ext cx="1752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/>
              <a:t>chevar</a:t>
            </a:r>
            <a:r>
              <a:rPr lang="en-GB" sz="3600" b="1" i="1" dirty="0"/>
              <a:t>,</a:t>
            </a:r>
            <a:endParaRPr lang="ru-RU" sz="3600" b="1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3B9B55-6AC2-404B-AA7D-3E8BF8F37196}"/>
              </a:ext>
            </a:extLst>
          </p:cNvPr>
          <p:cNvSpPr txBox="1"/>
          <p:nvPr/>
        </p:nvSpPr>
        <p:spPr>
          <a:xfrm>
            <a:off x="7825912" y="3336447"/>
            <a:ext cx="223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/>
              <a:t>beshiksoz</a:t>
            </a:r>
            <a:r>
              <a:rPr lang="en-GB" sz="3600" b="1" i="1" dirty="0"/>
              <a:t>,</a:t>
            </a:r>
            <a:endParaRPr lang="ru-RU" sz="3600" b="1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51F44F-3A47-6B46-AE98-3BA62BC9DF81}"/>
              </a:ext>
            </a:extLst>
          </p:cNvPr>
          <p:cNvSpPr txBox="1"/>
          <p:nvPr/>
        </p:nvSpPr>
        <p:spPr>
          <a:xfrm>
            <a:off x="4484966" y="5819222"/>
            <a:ext cx="232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/>
              <a:t>do‘ppido‘z</a:t>
            </a:r>
            <a:r>
              <a:rPr lang="en-GB" sz="3600" b="1" i="1" dirty="0"/>
              <a:t>,</a:t>
            </a:r>
            <a:endParaRPr lang="ru-RU" sz="3600" b="1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AFE003-A3BA-2A40-B1D7-F944289F59A2}"/>
              </a:ext>
            </a:extLst>
          </p:cNvPr>
          <p:cNvSpPr txBox="1"/>
          <p:nvPr/>
        </p:nvSpPr>
        <p:spPr>
          <a:xfrm>
            <a:off x="7973230" y="5819225"/>
            <a:ext cx="232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/>
              <a:t>gilamdo‘z</a:t>
            </a:r>
            <a:r>
              <a:rPr lang="en-GB" sz="3600" b="1" i="1" dirty="0"/>
              <a:t>.</a:t>
            </a:r>
            <a:endParaRPr lang="ru-RU" sz="3600" b="1" i="1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F9F9724-346D-6543-A906-CD6A6AA066DF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8" t="17009" r="4657" b="34264"/>
          <a:stretch/>
        </p:blipFill>
        <p:spPr bwMode="auto">
          <a:xfrm>
            <a:off x="1378779" y="1808746"/>
            <a:ext cx="1295400" cy="1504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329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12F81-2C75-4B66-A32C-351FA84FC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56DCA2-42EB-4772-9F6A-9605A2356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310343-3D26-4424-80FF-F60EE71CF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391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80</Words>
  <Application>Microsoft Macintosh PowerPoint</Application>
  <PresentationFormat>Широкоэкранный</PresentationFormat>
  <Paragraphs>16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4</cp:revision>
  <dcterms:created xsi:type="dcterms:W3CDTF">2021-10-19T14:24:33Z</dcterms:created>
  <dcterms:modified xsi:type="dcterms:W3CDTF">2021-10-27T17:33:01Z</dcterms:modified>
</cp:coreProperties>
</file>