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14" r:id="rId4"/>
    <p:sldId id="725" r:id="rId5"/>
    <p:sldId id="719" r:id="rId6"/>
    <p:sldId id="726" r:id="rId7"/>
    <p:sldId id="727" r:id="rId8"/>
    <p:sldId id="711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0066"/>
    <a:srgbClr val="0000CC"/>
    <a:srgbClr val="FFCCFF"/>
    <a:srgbClr val="CCFFFF"/>
    <a:srgbClr val="FF99FF"/>
    <a:srgbClr val="00660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3701" y="1997135"/>
            <a:ext cx="58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Yo‘qolgan</a:t>
            </a:r>
            <a:r>
              <a:rPr lang="en-US" sz="44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endParaRPr lang="ru-RU" sz="44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5354" y="2869975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40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40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13619" r="20282" b="16231"/>
          <a:stretch/>
        </p:blipFill>
        <p:spPr bwMode="auto">
          <a:xfrm>
            <a:off x="887104" y="1124248"/>
            <a:ext cx="3111690" cy="522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59150" y="102469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750" y="259486"/>
            <a:ext cx="58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Yo‘qolgan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endParaRPr lang="ru-RU" sz="4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13619" r="20282" b="16231"/>
          <a:stretch/>
        </p:blipFill>
        <p:spPr bwMode="auto">
          <a:xfrm flipH="1">
            <a:off x="8350638" y="380313"/>
            <a:ext cx="3262938" cy="606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2732" y="1492800"/>
            <a:ext cx="6823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Uyimizda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nimagadir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yo‘qoldi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Tushunolmay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hayron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2732" y="40794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bunaqa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chiqmagan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oyimdan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Qulog‘imni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ushlab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Xayriyatki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59150" y="102469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Usmon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750" y="259486"/>
            <a:ext cx="58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Yo‘qolgan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endParaRPr lang="ru-RU" sz="4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13619" r="20282" b="16231"/>
          <a:stretch/>
        </p:blipFill>
        <p:spPr bwMode="auto">
          <a:xfrm flipH="1">
            <a:off x="8350638" y="380313"/>
            <a:ext cx="3262938" cy="606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2731" y="1580683"/>
            <a:ext cx="6823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qulog‘ini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Yo‘qotgan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bo‘ldiykin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Hammamizning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qulog‘imiz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5802" y="40595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Miyig‘ida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kulardi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Ravshan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0" y="33577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8579" y="24000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9015" y="2552784"/>
            <a:ext cx="8856595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9016" y="1094287"/>
            <a:ext cx="8856595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9016" y="3504026"/>
            <a:ext cx="8868361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voqea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1187351" y="1118347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6669" y="112443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1186375" y="2374903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5693" y="238099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1186375" y="3354399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25693" y="336048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83168" y="4473013"/>
            <a:ext cx="8868361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yo‘qolganini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1130527" y="4350682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69845" y="435676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3168" y="5428355"/>
            <a:ext cx="8868361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Miyig‘ida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1130527" y="5360616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69845" y="536670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" grpId="0" animBg="1"/>
      <p:bldP spid="16" grpId="0"/>
      <p:bldP spid="18" grpId="0" animBg="1"/>
      <p:bldP spid="19" grpId="0"/>
      <p:bldP spid="20" grpId="0" animBg="1"/>
      <p:bldP spid="21" grpId="0"/>
      <p:bldP spid="25" grpId="0" animBg="1"/>
      <p:bldP spid="26" grpId="0" animBg="1"/>
      <p:bldP spid="27" grpId="0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0" y="33577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8579" y="24000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9015" y="2552784"/>
            <a:ext cx="8856595" cy="206210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dadasining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miyig‘ida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kulishi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it-IT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akasining boshini egib turishi nimani </a:t>
            </a:r>
            <a:r>
              <a:rPr lang="it-IT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bildiradi?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yo‘qolishiga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aloqasi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9016" y="1094287"/>
            <a:ext cx="8856595" cy="1077218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4516" y="5186149"/>
            <a:ext cx="8868361" cy="5847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1187351" y="1118347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6669" y="112443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1186375" y="3057303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5693" y="306339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1191875" y="5036522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31193" y="504260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23216" y="965182"/>
            <a:ext cx="6346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kattalar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E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“qulog‘i </a:t>
            </a:r>
            <a:r>
              <a:rPr lang="es-E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yo‘q”, </a:t>
            </a:r>
            <a:r>
              <a:rPr lang="es-E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“quloqsiz</a:t>
            </a:r>
            <a:r>
              <a:rPr lang="es-E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ko‘zingga</a:t>
            </a:r>
            <a:r>
              <a:rPr lang="ru-RU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qara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ishlatishadi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vaziyatlarda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aytiladi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5" t="28386" r="18218" b="33682"/>
          <a:stretch/>
        </p:blipFill>
        <p:spPr bwMode="auto">
          <a:xfrm>
            <a:off x="7244939" y="1211609"/>
            <a:ext cx="3955775" cy="46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44146"/>
            <a:ext cx="11335409" cy="6322620"/>
          </a:xfrm>
          <a:prstGeom prst="roundRect">
            <a:avLst>
              <a:gd name="adj" fmla="val 738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1773977" cy="1367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55932" y="238296"/>
            <a:ext cx="1009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Qofiyadosh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6486" y="1288211"/>
            <a:ext cx="6823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Uyimizda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nimagadir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yo‘qoldi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Tushunolmay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hayron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6486" y="387481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bunaqa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chiqmagan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oyimdan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Qulog‘imni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ushlab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Xayriyatki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9282" y="1272558"/>
            <a:ext cx="6823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qulog‘ini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Yo‘qotgan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bo‘ldiykin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Hammamizning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qulog‘imiz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32353" y="375141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ko‘zin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Miyig‘ida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kulardi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Ravshan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2507" y="2317257"/>
            <a:ext cx="1378424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239214" y="3286254"/>
            <a:ext cx="1687628" cy="10785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258830" y="2300746"/>
            <a:ext cx="1768561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33615" y="3275663"/>
            <a:ext cx="862632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379013" y="4771878"/>
            <a:ext cx="1316779" cy="107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718330" y="5736325"/>
            <a:ext cx="1316779" cy="107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15758</TotalTime>
  <Words>214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1486</cp:revision>
  <dcterms:created xsi:type="dcterms:W3CDTF">2020-04-19T11:34:46Z</dcterms:created>
  <dcterms:modified xsi:type="dcterms:W3CDTF">2021-10-06T10:31:17Z</dcterms:modified>
</cp:coreProperties>
</file>