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14" r:id="rId4"/>
    <p:sldId id="725" r:id="rId5"/>
    <p:sldId id="719" r:id="rId6"/>
    <p:sldId id="726" r:id="rId7"/>
    <p:sldId id="727" r:id="rId8"/>
    <p:sldId id="711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807E3"/>
    <a:srgbClr val="000066"/>
    <a:srgbClr val="0000CC"/>
    <a:srgbClr val="FFCCFF"/>
    <a:srgbClr val="CCFFFF"/>
    <a:srgbClr val="FF99FF"/>
    <a:srgbClr val="006600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tanda-sog‘lom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86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73701" y="1997135"/>
            <a:ext cx="5842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Yo‘qolgan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endParaRPr lang="ru-RU" sz="44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95354" y="2869975"/>
            <a:ext cx="30219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Farid</a:t>
            </a:r>
            <a:r>
              <a:rPr lang="en-US" sz="4000" b="1" i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Usmon</a:t>
            </a:r>
            <a:endParaRPr lang="ru-RU" sz="40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3" t="13619" r="20282" b="16231"/>
          <a:stretch/>
        </p:blipFill>
        <p:spPr bwMode="auto">
          <a:xfrm>
            <a:off x="887104" y="1124248"/>
            <a:ext cx="3111690" cy="5223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69319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659150" y="1024695"/>
            <a:ext cx="2736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Farid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Usmon</a:t>
            </a:r>
            <a:endParaRPr lang="ru-RU" sz="3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4750" y="259486"/>
            <a:ext cx="5842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Yo‘qolgan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endParaRPr lang="ru-RU" sz="44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3" t="13619" r="20282" b="16231"/>
          <a:stretch/>
        </p:blipFill>
        <p:spPr bwMode="auto">
          <a:xfrm flipH="1">
            <a:off x="8350638" y="380313"/>
            <a:ext cx="3262938" cy="6062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62732" y="1492800"/>
            <a:ext cx="68238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Uyimizda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nimagadir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yo‘qoldi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Tushunolmay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hayron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2732" y="407940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bunaqa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chiqmagan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oyimdan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Qulog‘imni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ushlab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Xayriyatki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joyida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05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69319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5659150" y="1024695"/>
            <a:ext cx="2736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Farid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Usmon</a:t>
            </a:r>
            <a:endParaRPr lang="ru-RU" sz="3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84750" y="259486"/>
            <a:ext cx="5842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Yo‘qolgan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endParaRPr lang="ru-RU" sz="44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3" t="13619" r="20282" b="16231"/>
          <a:stretch/>
        </p:blipFill>
        <p:spPr bwMode="auto">
          <a:xfrm flipH="1">
            <a:off x="8350638" y="380313"/>
            <a:ext cx="3262938" cy="6062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62731" y="1580683"/>
            <a:ext cx="68238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qiziq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qulog‘ini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Yo‘qotgan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bo‘ldiykin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?!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Hammamizning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qulog‘imiz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Joyida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5802" y="405953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ko‘zin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qisib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Miyig‘ida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kulardi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Ravshan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Boshin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egib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turardi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6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5590" y="33577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58579" y="240000"/>
            <a:ext cx="5019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39015" y="2552784"/>
            <a:ext cx="8856595" cy="584775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Eshitish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39016" y="1094287"/>
            <a:ext cx="8856595" cy="1077218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vazifasi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39016" y="3504026"/>
            <a:ext cx="8868361" cy="584775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voqea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0-конечная звезда 4"/>
          <p:cNvSpPr/>
          <p:nvPr/>
        </p:nvSpPr>
        <p:spPr>
          <a:xfrm>
            <a:off x="1187351" y="1118347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26669" y="1124434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0-конечная звезда 17"/>
          <p:cNvSpPr/>
          <p:nvPr/>
        </p:nvSpPr>
        <p:spPr>
          <a:xfrm>
            <a:off x="1186375" y="2374903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425693" y="2380990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0-конечная звезда 19"/>
          <p:cNvSpPr/>
          <p:nvPr/>
        </p:nvSpPr>
        <p:spPr>
          <a:xfrm>
            <a:off x="1186375" y="3354399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425693" y="3360486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383168" y="4473013"/>
            <a:ext cx="8868361" cy="584775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yo‘qolganini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10-конечная звезда 25"/>
          <p:cNvSpPr/>
          <p:nvPr/>
        </p:nvSpPr>
        <p:spPr>
          <a:xfrm>
            <a:off x="1130527" y="4350682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369845" y="4356769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83168" y="5428355"/>
            <a:ext cx="8868361" cy="584775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Miyig‘ida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kulish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10-конечная звезда 22"/>
          <p:cNvSpPr/>
          <p:nvPr/>
        </p:nvSpPr>
        <p:spPr>
          <a:xfrm>
            <a:off x="1130527" y="5360616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369845" y="5366703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9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5" grpId="0" animBg="1"/>
      <p:bldP spid="16" grpId="0"/>
      <p:bldP spid="18" grpId="0" animBg="1"/>
      <p:bldP spid="19" grpId="0"/>
      <p:bldP spid="20" grpId="0" animBg="1"/>
      <p:bldP spid="21" grpId="0"/>
      <p:bldP spid="25" grpId="0" animBg="1"/>
      <p:bldP spid="26" grpId="0" animBg="1"/>
      <p:bldP spid="27" grpId="0"/>
      <p:bldP spid="22" grpId="0" animBg="1"/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5590" y="33577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58579" y="240000"/>
            <a:ext cx="5019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39015" y="2552784"/>
            <a:ext cx="8856595" cy="2062103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o‘ylaysiz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dadasining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miyig‘ida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kulishi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 </a:t>
            </a:r>
            <a:r>
              <a:rPr lang="it-IT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akasining boshini egib turishi nimani </a:t>
            </a:r>
            <a:r>
              <a:rPr lang="it-IT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bildiradi?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holatning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yo‘qolishiga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aloqasi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39016" y="1094287"/>
            <a:ext cx="8856595" cy="1077218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vaziyatlarda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44516" y="5186149"/>
            <a:ext cx="8868361" cy="584775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qulog‘i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yo‘qolgan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0-конечная звезда 4"/>
          <p:cNvSpPr/>
          <p:nvPr/>
        </p:nvSpPr>
        <p:spPr>
          <a:xfrm>
            <a:off x="1187351" y="1118347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26669" y="1124434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0-конечная звезда 17"/>
          <p:cNvSpPr/>
          <p:nvPr/>
        </p:nvSpPr>
        <p:spPr>
          <a:xfrm>
            <a:off x="1186375" y="3057303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425693" y="3063390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0-конечная звезда 19"/>
          <p:cNvSpPr/>
          <p:nvPr/>
        </p:nvSpPr>
        <p:spPr>
          <a:xfrm>
            <a:off x="1191875" y="5036522"/>
            <a:ext cx="973029" cy="896094"/>
          </a:xfrm>
          <a:prstGeom prst="star10">
            <a:avLst/>
          </a:prstGeom>
          <a:solidFill>
            <a:srgbClr val="FFFF00"/>
          </a:solidFill>
          <a:ln w="38100">
            <a:solidFill>
              <a:srgbClr val="00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431193" y="5042609"/>
            <a:ext cx="4924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35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5" grpId="0" animBg="1"/>
      <p:bldP spid="16" grpId="0"/>
      <p:bldP spid="18" grpId="0" animBg="1"/>
      <p:bldP spid="19" grpId="0"/>
      <p:bldP spid="20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344146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1773977" cy="1367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723216" y="965182"/>
            <a:ext cx="63463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bo‘lsangiz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kattalar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s-E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“qulog‘i </a:t>
            </a:r>
            <a:r>
              <a:rPr lang="es-E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yo‘q”, </a:t>
            </a:r>
            <a:r>
              <a:rPr lang="es-E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“quloqsiz</a:t>
            </a:r>
            <a:r>
              <a:rPr lang="es-E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”,</a:t>
            </a:r>
            <a:r>
              <a:rPr lang="ru-RU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ko‘zingga</a:t>
            </a:r>
            <a:r>
              <a:rPr lang="ru-RU" sz="40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qara</a:t>
            </a:r>
            <a:r>
              <a:rPr lang="en-US" sz="40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40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ishlatishadi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vaziyatlarda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aytiladi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40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5" t="28386" r="18218" b="33682"/>
          <a:stretch/>
        </p:blipFill>
        <p:spPr bwMode="auto">
          <a:xfrm>
            <a:off x="7244939" y="1211609"/>
            <a:ext cx="3955775" cy="46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59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344146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1773977" cy="1367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1055932" y="238296"/>
            <a:ext cx="100942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Qofiyadosh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6486" y="1288211"/>
            <a:ext cx="682388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Uyimizda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nimagadir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yo‘qoldi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Tushunolmay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hayron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16486" y="3874813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bunaqa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chiqmagan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oyimdan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Qulog‘imni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ushlab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Xayriyatki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89282" y="1272558"/>
            <a:ext cx="682388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qulog‘ini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Yo‘qotgan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bo‘ldiykin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?!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Hammamizning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qulog‘imiz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32353" y="3751412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Dadam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ko‘zin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Miyig‘ida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kulardi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Ravshan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turardi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002507" y="2317257"/>
            <a:ext cx="1378424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239214" y="3286254"/>
            <a:ext cx="1687628" cy="10785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9258830" y="2300746"/>
            <a:ext cx="1768561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533615" y="3275663"/>
            <a:ext cx="862632" cy="0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8379013" y="4771878"/>
            <a:ext cx="1316779" cy="10786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8718330" y="5736325"/>
            <a:ext cx="1316779" cy="10786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26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15758</TotalTime>
  <Words>214</Words>
  <Application>Microsoft Office PowerPoint</Application>
  <PresentationFormat>Произвольный</PresentationFormat>
  <Paragraphs>65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1486</cp:revision>
  <dcterms:created xsi:type="dcterms:W3CDTF">2020-04-19T11:34:46Z</dcterms:created>
  <dcterms:modified xsi:type="dcterms:W3CDTF">2021-10-06T10:31:17Z</dcterms:modified>
</cp:coreProperties>
</file>