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14" r:id="rId4"/>
    <p:sldId id="723" r:id="rId5"/>
    <p:sldId id="719" r:id="rId6"/>
    <p:sldId id="711" r:id="rId7"/>
    <p:sldId id="724" r:id="rId8"/>
    <p:sldId id="721" r:id="rId9"/>
    <p:sldId id="722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807E3"/>
    <a:srgbClr val="FF00FF"/>
    <a:srgbClr val="000066"/>
    <a:srgbClr val="FFCCFF"/>
    <a:srgbClr val="CCFFFF"/>
    <a:srgbClr val="FF99FF"/>
    <a:srgbClr val="006600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hyperlink" Target="https://uz.wikipedia.org/wiki/Aksirish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z.wikipedia.org/wiki/Mikroblar" TargetMode="External"/><Relationship Id="rId5" Type="http://schemas.openxmlformats.org/officeDocument/2006/relationships/hyperlink" Target="https://uz.wikipedia.org/wiki/O%CA%BBtkir_respirator_kasalliklar" TargetMode="External"/><Relationship Id="rId4" Type="http://schemas.openxmlformats.org/officeDocument/2006/relationships/hyperlink" Target="https://uz.wikipedia.org/wiki/Organiz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tanda-sog‘lom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3708" y="1269537"/>
            <a:ext cx="103795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shamollamas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88300" y="2100534"/>
            <a:ext cx="30219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Farid</a:t>
            </a:r>
            <a:r>
              <a:rPr lang="en-US" sz="40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Usmon</a:t>
            </a:r>
            <a:endParaRPr lang="ru-RU" sz="4000" b="1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Ветер и погода картинки, стоковые фото Ветер и погода | Depositphot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52" y="2381807"/>
            <a:ext cx="5182738" cy="402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02914" y="1062674"/>
            <a:ext cx="5247387" cy="203890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461" tIns="34231" rIns="68461" bIns="34231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shamollamas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Chuchkirmas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yo‘talmas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Og‘rimaydi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Issig‘i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ko‘tarilmas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69319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63493" y="2501289"/>
            <a:ext cx="6096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Uchramaydi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doktorga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Ehtiyoj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doriga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Aytolmaydi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payt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og‘rigan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50342" y="4505465"/>
            <a:ext cx="6096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O‘ylab-o‘ylab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bildimki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u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Rostdan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polvon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shamoldir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yugurib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turganidan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barkamoldir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а для детей &amp;quot;Ветер&amp;quot; (16 фото) | Приколис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290" y="69319"/>
            <a:ext cx="2248231" cy="2160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то такие «люди ветра», и как понять, что вы именно такой человек?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7"/>
          <a:stretch/>
        </p:blipFill>
        <p:spPr bwMode="auto">
          <a:xfrm>
            <a:off x="7235080" y="4505465"/>
            <a:ext cx="3752826" cy="197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02914" y="353017"/>
            <a:ext cx="71189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shamollamas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62642" y="730459"/>
            <a:ext cx="2736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Farid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Usmon</a:t>
            </a:r>
            <a:endParaRPr lang="ru-RU" sz="3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05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2050" name="Picture 2" descr="Картинка для детей &amp;quot;Ветер&amp;quot; (16 фото) | Приколис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379" y="2086689"/>
            <a:ext cx="3153897" cy="3030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905" y="443755"/>
            <a:ext cx="5021213" cy="596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974007" y="3602038"/>
            <a:ext cx="4517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Shamolning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40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2187" y="4452842"/>
            <a:ext cx="20658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en-US" sz="4400" b="1" dirty="0" err="1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sabo</a:t>
            </a:r>
            <a:endParaRPr lang="ru-RU" sz="44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363549" y="3278871"/>
            <a:ext cx="2092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B05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en-US" sz="4400" b="1" dirty="0" smtClean="0">
                <a:solidFill>
                  <a:srgbClr val="00B050"/>
                </a:solidFill>
                <a:latin typeface="Comic Sans MS" pitchFamily="66" charset="0"/>
                <a:cs typeface="Times New Roman" pitchFamily="18" charset="0"/>
              </a:rPr>
              <a:t>   </a:t>
            </a:r>
            <a:r>
              <a:rPr lang="en-US" sz="4400" b="1" dirty="0" err="1" smtClean="0">
                <a:solidFill>
                  <a:srgbClr val="00B050"/>
                </a:solidFill>
                <a:latin typeface="Comic Sans MS" pitchFamily="66" charset="0"/>
                <a:cs typeface="Times New Roman" pitchFamily="18" charset="0"/>
              </a:rPr>
              <a:t>yel</a:t>
            </a:r>
            <a:endParaRPr lang="ru-RU" sz="4400" b="1" dirty="0">
              <a:solidFill>
                <a:srgbClr val="00B05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2887" y="2058255"/>
            <a:ext cx="27156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807E3"/>
                </a:solidFill>
                <a:latin typeface="Comic Sans MS" pitchFamily="66" charset="0"/>
                <a:cs typeface="Times New Roman" pitchFamily="18" charset="0"/>
              </a:rPr>
              <a:t>shabada</a:t>
            </a:r>
            <a:endParaRPr lang="ru-RU" sz="4400" b="1" dirty="0">
              <a:solidFill>
                <a:srgbClr val="0807E3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02545" y="5156309"/>
            <a:ext cx="24236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</a:rPr>
              <a:t>to’fon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</a:rPr>
              <a:t>  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67659" y="936225"/>
            <a:ext cx="24236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FF"/>
                </a:solidFill>
                <a:latin typeface="Comic Sans MS" pitchFamily="66" charset="0"/>
                <a:cs typeface="Times New Roman" pitchFamily="18" charset="0"/>
              </a:rPr>
              <a:t>izg’irin</a:t>
            </a:r>
            <a:r>
              <a:rPr lang="en-US" sz="4400" b="1" dirty="0">
                <a:solidFill>
                  <a:srgbClr val="FF00FF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endParaRPr lang="ru-RU" sz="4400" b="1" dirty="0">
              <a:solidFill>
                <a:srgbClr val="FF00FF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50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5590" y="33577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058579" y="240000"/>
            <a:ext cx="5019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55611" y="2139082"/>
            <a:ext cx="10335387" cy="1077218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Shamollashga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holatlar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55612" y="967193"/>
            <a:ext cx="10335387" cy="1077218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bog‘liqmi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55612" y="3349636"/>
            <a:ext cx="10349118" cy="1077218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oxirgi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shamollagansiz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Shamolla-ganingizda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tanangizda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o‘zgarishlarni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sezgansiz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0-конечная звезда 4"/>
          <p:cNvSpPr/>
          <p:nvPr/>
        </p:nvSpPr>
        <p:spPr>
          <a:xfrm>
            <a:off x="455590" y="1057755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94908" y="106384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0-конечная звезда 17"/>
          <p:cNvSpPr/>
          <p:nvPr/>
        </p:nvSpPr>
        <p:spPr>
          <a:xfrm>
            <a:off x="454614" y="2109591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93932" y="2115678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0-конечная звезда 19"/>
          <p:cNvSpPr/>
          <p:nvPr/>
        </p:nvSpPr>
        <p:spPr>
          <a:xfrm>
            <a:off x="454614" y="3348399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93932" y="3354486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399764" y="4523343"/>
            <a:ext cx="10349118" cy="1077218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shamollamasligining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sababi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imada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haqmi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10-конечная звезда 25"/>
          <p:cNvSpPr/>
          <p:nvPr/>
        </p:nvSpPr>
        <p:spPr>
          <a:xfrm>
            <a:off x="398766" y="4522106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38084" y="4528193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399091" y="5675016"/>
            <a:ext cx="10349118" cy="1077218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Shoirning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fikricha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10-конечная звезда 28"/>
          <p:cNvSpPr/>
          <p:nvPr/>
        </p:nvSpPr>
        <p:spPr>
          <a:xfrm>
            <a:off x="370797" y="5673779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10115" y="5679866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9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5" grpId="0" animBg="1"/>
      <p:bldP spid="16" grpId="0"/>
      <p:bldP spid="18" grpId="0" animBg="1"/>
      <p:bldP spid="19" grpId="0"/>
      <p:bldP spid="20" grpId="0" animBg="1"/>
      <p:bldP spid="21" grpId="0"/>
      <p:bldP spid="25" grpId="0" animBg="1"/>
      <p:bldP spid="26" grpId="0" animBg="1"/>
      <p:bldP spid="27" grpId="0"/>
      <p:bldP spid="28" grpId="0" animBg="1"/>
      <p:bldP spid="29" grpId="0" animBg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344146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1773977" cy="1367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носка-облако 16"/>
          <p:cNvSpPr/>
          <p:nvPr/>
        </p:nvSpPr>
        <p:spPr>
          <a:xfrm>
            <a:off x="1364344" y="279206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031610" y="1320994"/>
            <a:ext cx="52835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Daftardagi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mashqlarni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26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02914" y="1062674"/>
            <a:ext cx="5247387" cy="203890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461" tIns="34231" rIns="68461" bIns="34231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shamollamas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Chuchkirmas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yo‘talmas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Og‘rimaydi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Issig‘i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ko‘tarilmas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63493" y="2501289"/>
            <a:ext cx="6096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Uchramaydi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doktorga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Ehtiyoj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doriga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Aytolmaydi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payt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og‘rigan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50342" y="4505465"/>
            <a:ext cx="6096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O‘ylab-o‘ylab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bildimki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u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Rostdan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polvon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shamoldir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yugurib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turganidan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barkamoldir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а для детей &amp;quot;Ветер&amp;quot; (16 фото) | Приколис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290" y="69319"/>
            <a:ext cx="2248231" cy="2160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то такие «люди ветра», и как понять, что вы именно такой человек?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7"/>
          <a:stretch/>
        </p:blipFill>
        <p:spPr bwMode="auto">
          <a:xfrm>
            <a:off x="7235080" y="4505465"/>
            <a:ext cx="3752826" cy="197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02914" y="353017"/>
            <a:ext cx="71189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shamollamas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62642" y="730459"/>
            <a:ext cx="2736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Farid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Usmon</a:t>
            </a:r>
            <a:endParaRPr lang="ru-RU" sz="3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8096" y="1610436"/>
            <a:ext cx="489138" cy="471688"/>
          </a:xfrm>
          <a:prstGeom prst="roundRec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91694" y="2616239"/>
            <a:ext cx="489138" cy="471688"/>
          </a:xfrm>
          <a:prstGeom prst="roundRec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531049" y="3033790"/>
            <a:ext cx="489138" cy="471688"/>
          </a:xfrm>
          <a:prstGeom prst="roundRec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750701" y="4018192"/>
            <a:ext cx="489138" cy="471688"/>
          </a:xfrm>
          <a:prstGeom prst="roundRec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418039" y="6005723"/>
            <a:ext cx="489138" cy="471688"/>
          </a:xfrm>
          <a:prstGeom prst="roundRec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457892" y="5064828"/>
            <a:ext cx="489138" cy="471688"/>
          </a:xfrm>
          <a:prstGeom prst="roundRec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81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7" grpId="0"/>
      <p:bldP spid="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73702" y="344146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1773977" cy="1367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24084" y="439679"/>
            <a:ext cx="100850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shamollaganda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tanasida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o‘zgarishlar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ifodalaringizdan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7967" y="1844048"/>
            <a:ext cx="1031770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shamollaganda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66"/>
                </a:solidFill>
              </a:rPr>
              <a:t>_________________________________________________________ ____________________________________________________________________________________________________________________________________________________________________________________________________________________________________ </a:t>
            </a:r>
            <a:endParaRPr lang="ru-RU" sz="28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9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73702" y="344146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24083" y="439679"/>
            <a:ext cx="879692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Samollash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U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kasallik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905" y="443755"/>
            <a:ext cx="5021213" cy="596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778742" y="3859984"/>
            <a:ext cx="487644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Samollash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4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kasallik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0597" y="1271285"/>
            <a:ext cx="108116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Shamollash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  <a:hlinkClick r:id="rId4" tooltip="Organizm"/>
              </a:rPr>
              <a:t>organizm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sovqotishi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oqibatida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chiqadigan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  <a:hlinkClick r:id="rId5" tooltip="Oʻtkir respirator kasalliklar"/>
              </a:rPr>
              <a:t>oʻtkir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  <a:hlinkClick r:id="rId5" tooltip="Oʻtkir respirator kasalliklar"/>
              </a:rPr>
              <a:t> respirator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  <a:hlinkClick r:id="rId5" tooltip="Oʻtkir respirator kasalliklar"/>
              </a:rPr>
              <a:t>kasalliklarning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haroratining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pasayishi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namligining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ortishi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omillar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shamollashga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boʻladi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Shamollash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kuch-quvvatini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organizm-ning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  <a:hlinkClick r:id="rId6" tooltip="Mikroblar"/>
              </a:rPr>
              <a:t>mikroblarga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kurashish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qobiliyatini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susaytiradi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Shamollagan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uvishadi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sovqotadi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  <a:hlinkClick r:id="rId7" tooltip="Aksirish"/>
              </a:rPr>
              <a:t>aksiradi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achishib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isitmasi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ogʻrib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lohas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boʻladi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darmoni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quriydi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	</a:t>
            </a:r>
          </a:p>
        </p:txBody>
      </p:sp>
    </p:spTree>
    <p:extLst>
      <p:ext uri="{BB962C8B-B14F-4D97-AF65-F5344CB8AC3E}">
        <p14:creationId xmlns:p14="http://schemas.microsoft.com/office/powerpoint/2010/main" val="194382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15734</TotalTime>
  <Words>186</Words>
  <Application>Microsoft Office PowerPoint</Application>
  <PresentationFormat>Произвольный</PresentationFormat>
  <Paragraphs>63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1484</cp:revision>
  <dcterms:created xsi:type="dcterms:W3CDTF">2020-04-19T11:34:46Z</dcterms:created>
  <dcterms:modified xsi:type="dcterms:W3CDTF">2021-10-06T10:26:13Z</dcterms:modified>
</cp:coreProperties>
</file>