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93" r:id="rId2"/>
    <p:sldId id="497" r:id="rId3"/>
    <p:sldId id="551" r:id="rId4"/>
    <p:sldId id="503" r:id="rId5"/>
    <p:sldId id="498" r:id="rId6"/>
    <p:sldId id="501" r:id="rId7"/>
    <p:sldId id="556" r:id="rId8"/>
    <p:sldId id="553" r:id="rId9"/>
    <p:sldId id="34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00EA-66DE-B040-8874-20511E34192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55413-D114-2A4D-8C44-51C4C7639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5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4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5F9D-A47D-874C-B4AB-9226D2E62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C20F5A-A9ED-8E43-986C-21C48634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654AA-64CE-844C-AC8E-13BD022B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CC62B-CC88-E344-8DDB-4C100A88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CEFAE-94D3-0142-90A5-5D79C6E6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7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2CCC2-3D65-7647-A40A-52882546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5DC4D8-80AE-DA4B-83E8-B6C2CB5C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B5472-75AB-CD40-B2E7-8DCB56D0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91E46-5067-8549-BE09-36E90C83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4E961-47D3-3D4F-A353-1051B7C9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5B081F-F8DF-8B48-8CFB-832BF98F5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2BA185-7C5B-DE40-B001-7D2F42089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AE86E-0305-444B-9B09-5415E06F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A640B-3AF9-4741-AD4F-9B8E3617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ED3EB-2832-1B48-8397-E3E3990C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5A888-5B2A-774F-9BE5-6AB7AEF6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7BF97-177A-7F4A-AFFB-39BF461C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A8E37-F17C-B04F-B079-70DFE3BC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D8F9D-0890-0247-87CC-72504FB6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2C629-05E9-3847-A305-4D3F01E5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9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85E98-C034-D14A-9FA4-9A3373FF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7FC8C4-D319-0749-883F-89EAE9833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CD4F1-341E-A74D-92C0-98AE7D6E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750CB-E393-4D42-9E48-9642473B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445E6-DDD6-EF4B-8612-E7905F38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6AB0-0271-7C41-B023-8456E204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5A7327-B54D-B248-AA9E-60E1F920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2B4BB-BBDE-4548-9399-43970D62A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937A3F-CBD7-7F40-9B4F-1E1B3E7C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2412C-E688-FF42-8716-0CA79979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E5948-22BD-BF4A-ABCB-3EDD3F87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2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2CB80-BCEF-324B-9756-F183EC7B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6CF5A3-BB69-0E47-BEE2-F9BA59795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0AD7C-5F88-894E-867B-7CDB407B7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A594F6-9826-9F4C-86D1-1F686935F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EBC084-EF7C-F049-A825-DF3CCBD69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519E23-43CB-8C4B-981F-AEB092ED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E7E33D-28AC-1F4A-B53B-409FF10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ACE7E-C525-AC4F-84A5-D610B5D9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2EE3F-6A1C-2E44-B6CB-C1E435AD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E1A40-FD89-1B4F-B4F8-74570513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79E8E-CB3D-404B-A899-9AE0B5E7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90783-0C02-B74E-9A59-8E1ED14D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040C3B-4901-E443-A478-1EE819C6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E3DF7-F8DE-5849-AA77-3C859C35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2A0F1-1431-B342-A1C8-81A30504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7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0AB57-FC03-0740-82A0-948A8113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58C525-4825-A446-97A5-67AAD5F6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09001-7EBC-C54A-A03E-07176A26C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B821A4-D450-1C4B-B870-9CF191E7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8B3606-EC53-6947-A967-1E54D80F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4AE36-5663-FD42-8CAA-9D292EE4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21B4-1550-2C45-9683-65038FFD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04FF87-3EED-7547-9F01-34EC6F57E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D5290-C1B1-BD44-B4F6-69946D66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3140AD-CDF6-F54C-9311-AA77CDF6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A9DA6-03E0-9C43-A26A-3184CE05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14559-C7B7-EA47-942A-EB8B3833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96A30-208F-7042-81C6-772CDFC6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DF7E0-E36D-304C-A679-C09C0D61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5216E-B280-1A48-A7D5-F950ADCA3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B348-0757-F64F-B74B-87A439E4D2B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A09AE-E59E-6E48-879E-9A09CBD27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9A7AA-F750-224B-9F80-2B2BF508E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EB9A-4B78-BB48-9AC3-E77D5E62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B855A-C99A-254D-83FE-08FD470863AB}"/>
              </a:ext>
            </a:extLst>
          </p:cNvPr>
          <p:cNvSpPr txBox="1"/>
          <p:nvPr/>
        </p:nvSpPr>
        <p:spPr>
          <a:xfrm>
            <a:off x="2718081" y="563630"/>
            <a:ext cx="7180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  FOYDALI NONUSHTA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</a:rPr>
              <a:t>MUSTAHKAMLASH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7F3E5950-14C2-B241-996F-DC05B9B3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54" y="2242785"/>
            <a:ext cx="6086370" cy="36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1C7AADE5-473C-A14D-92C9-C0E3ED35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F9E897-BBFB-1B4F-B44A-A0D836E5D331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D08672-FF64-FB4E-BC5A-AC010213DAB5}"/>
              </a:ext>
            </a:extLst>
          </p:cNvPr>
          <p:cNvSpPr/>
          <p:nvPr/>
        </p:nvSpPr>
        <p:spPr>
          <a:xfrm>
            <a:off x="885825" y="425345"/>
            <a:ext cx="10029856" cy="1565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taomlardan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bo‘lganlarini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Orzuda pishirilgan tuxum bor. Nima tush ko&amp;#39;rishi">
            <a:extLst>
              <a:ext uri="{FF2B5EF4-FFF2-40B4-BE49-F238E27FC236}">
                <a16:creationId xmlns:a16="http://schemas.microsoft.com/office/drawing/2014/main" id="{4B817F4E-8D6A-EB45-9C13-7B24527B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9" y="2303879"/>
            <a:ext cx="3123165" cy="17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Сливочное масло &amp;quot;рванет&amp;quot; в цене :: donbass.ua - новости Донбасса">
            <a:extLst>
              <a:ext uri="{FF2B5EF4-FFF2-40B4-BE49-F238E27FC236}">
                <a16:creationId xmlns:a16="http://schemas.microsoft.com/office/drawing/2014/main" id="{7E1A267C-2E00-2D40-8E9A-A3388A23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05" y="4483778"/>
            <a:ext cx="2565534" cy="19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Тонкие ажурные блинчики с дырочками – пошаговый рецепт с фото">
            <a:extLst>
              <a:ext uri="{FF2B5EF4-FFF2-40B4-BE49-F238E27FC236}">
                <a16:creationId xmlns:a16="http://schemas.microsoft.com/office/drawing/2014/main" id="{D6A004A6-F1A1-B245-9457-52723AC6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25" y="2185010"/>
            <a:ext cx="2816656" cy="19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Уй нони таёрлаш кулай ва осон усулда/Non tayyorlash qulay va oson usulda.  #Uydaqoling# - YouTube">
            <a:extLst>
              <a:ext uri="{FF2B5EF4-FFF2-40B4-BE49-F238E27FC236}">
                <a16:creationId xmlns:a16="http://schemas.microsoft.com/office/drawing/2014/main" id="{672AB81A-C992-FF47-8585-DF4672D7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9306" l="9063" r="99453">
                        <a14:foregroundMark x1="9063" y1="40556" x2="10234" y2="56667"/>
                        <a14:foregroundMark x1="13438" y1="21389" x2="17500" y2="4722"/>
                        <a14:foregroundMark x1="17500" y1="4722" x2="20703" y2="694"/>
                        <a14:foregroundMark x1="11953" y1="74306" x2="30703" y2="99167"/>
                        <a14:foregroundMark x1="30703" y1="99167" x2="31250" y2="99167"/>
                        <a14:foregroundMark x1="29766" y1="89722" x2="39531" y2="87917"/>
                        <a14:foregroundMark x1="39531" y1="87917" x2="51797" y2="92083"/>
                        <a14:foregroundMark x1="51797" y1="92083" x2="59219" y2="99583"/>
                        <a14:foregroundMark x1="74922" y1="98056" x2="95781" y2="77083"/>
                        <a14:foregroundMark x1="95781" y1="77083" x2="97109" y2="55139"/>
                        <a14:foregroundMark x1="97109" y1="55139" x2="98281" y2="50417"/>
                        <a14:foregroundMark x1="69688" y1="1667" x2="93125" y2="14306"/>
                        <a14:foregroundMark x1="93125" y1="14306" x2="99453" y2="2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9" y="4668678"/>
            <a:ext cx="3328092" cy="18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hifa 33">
            <a:extLst>
              <a:ext uri="{FF2B5EF4-FFF2-40B4-BE49-F238E27FC236}">
                <a16:creationId xmlns:a16="http://schemas.microsoft.com/office/drawing/2014/main" id="{9FABBD20-54AA-0D46-A29E-246D0E24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7930370" y="4251131"/>
            <a:ext cx="3261866" cy="22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непереносимость лактозы скачать бесплатно - Пищевой аллерген Intolerantie  аллергии - Аллергия">
            <a:extLst>
              <a:ext uri="{FF2B5EF4-FFF2-40B4-BE49-F238E27FC236}">
                <a16:creationId xmlns:a16="http://schemas.microsoft.com/office/drawing/2014/main" id="{7675F357-5AB3-774F-A12A-DB728DA7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89" b="91667" l="5769" r="95385">
                        <a14:foregroundMark x1="41538" y1="16667" x2="49615" y2="4444"/>
                        <a14:foregroundMark x1="49615" y1="4444" x2="62308" y2="10556"/>
                        <a14:foregroundMark x1="62308" y1="10556" x2="67692" y2="27778"/>
                        <a14:foregroundMark x1="67692" y1="27778" x2="86538" y2="32222"/>
                        <a14:foregroundMark x1="86538" y1="32222" x2="75769" y2="38889"/>
                        <a14:foregroundMark x1="84231" y1="48333" x2="96538" y2="50000"/>
                        <a14:foregroundMark x1="96538" y1="50000" x2="95769" y2="71667"/>
                        <a14:foregroundMark x1="95769" y1="71667" x2="78077" y2="76111"/>
                        <a14:foregroundMark x1="66923" y1="91667" x2="33846" y2="87778"/>
                        <a14:foregroundMark x1="22308" y1="78333" x2="10769" y2="80556"/>
                        <a14:foregroundMark x1="10769" y1="80556" x2="5769" y2="65556"/>
                        <a14:foregroundMark x1="5769" y1="65556" x2="12692" y2="50000"/>
                        <a14:foregroundMark x1="12692" y1="50000" x2="23846" y2="43333"/>
                        <a14:foregroundMark x1="23846" y1="43333" x2="2807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1" y="2096221"/>
            <a:ext cx="3524074" cy="24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63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0D10346-CAA2-7F4C-AAE4-19E52B1E912C}"/>
              </a:ext>
            </a:extLst>
          </p:cNvPr>
          <p:cNvSpPr/>
          <p:nvPr/>
        </p:nvSpPr>
        <p:spPr>
          <a:xfrm>
            <a:off x="2743200" y="446089"/>
            <a:ext cx="8321040" cy="1154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Rasmdagi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har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holatga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mos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gap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tuzing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0D9A44-ADAF-784A-AF5E-B603D59E5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580034" y="417668"/>
            <a:ext cx="1989151" cy="1609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Идеи на тему «Для меню. Еда» (20) | детский сад, детские картинки,  иллюстрации">
            <a:extLst>
              <a:ext uri="{FF2B5EF4-FFF2-40B4-BE49-F238E27FC236}">
                <a16:creationId xmlns:a16="http://schemas.microsoft.com/office/drawing/2014/main" id="{81E7B252-B4E8-C746-B346-D9214864E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88333" l="10000" r="90000">
                        <a14:foregroundMark x1="34700" y1="9907" x2="52100" y2="5278"/>
                        <a14:foregroundMark x1="52100" y1="5278" x2="60900" y2="9444"/>
                        <a14:foregroundMark x1="43800" y1="30648" x2="47000" y2="35185"/>
                        <a14:foregroundMark x1="55000" y1="29167" x2="58800" y2="34630"/>
                        <a14:foregroundMark x1="24600" y1="60833" x2="21300" y2="78148"/>
                        <a14:foregroundMark x1="21300" y1="78148" x2="34800" y2="60370"/>
                        <a14:foregroundMark x1="34800" y1="60370" x2="55600" y2="58889"/>
                        <a14:foregroundMark x1="55600" y1="58889" x2="75700" y2="59907"/>
                        <a14:foregroundMark x1="75700" y1="59907" x2="85500" y2="76204"/>
                        <a14:foregroundMark x1="85500" y1="76204" x2="54600" y2="88333"/>
                        <a14:foregroundMark x1="54600" y1="88333" x2="16000" y2="87037"/>
                        <a14:foregroundMark x1="50200" y1="42037" x2="58800" y2="45556"/>
                        <a14:foregroundMark x1="52900" y1="25741" x2="58800" y2="31204"/>
                        <a14:foregroundMark x1="52900" y1="23241" x2="59300" y2="36667"/>
                        <a14:foregroundMark x1="55600" y1="42593" x2="56100" y2="44537"/>
                        <a14:foregroundMark x1="56600" y1="27685" x2="56600" y2="27685"/>
                        <a14:foregroundMark x1="55000" y1="28241" x2="55000" y2="28241"/>
                        <a14:foregroundMark x1="46500" y1="63796" x2="71400" y2="72407"/>
                        <a14:foregroundMark x1="71400" y1="72407" x2="39500" y2="65278"/>
                        <a14:foregroundMark x1="50700" y1="61852" x2="36200" y2="71574"/>
                        <a14:foregroundMark x1="36200" y1="71574" x2="72700" y2="74537"/>
                        <a14:foregroundMark x1="72700" y1="74537" x2="50900" y2="63148"/>
                        <a14:foregroundMark x1="50900" y1="63148" x2="43800" y2="67315"/>
                        <a14:foregroundMark x1="36300" y1="70278" x2="55000" y2="60833"/>
                        <a14:foregroundMark x1="55000" y1="60833" x2="73700" y2="70278"/>
                        <a14:foregroundMark x1="40100" y1="61852" x2="39500" y2="73704"/>
                        <a14:foregroundMark x1="35800" y1="64352" x2="38500" y2="71204"/>
                        <a14:foregroundMark x1="35800" y1="60833" x2="331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1328327" y="2691474"/>
            <a:ext cx="3700873" cy="36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апля 7">
            <a:extLst>
              <a:ext uri="{FF2B5EF4-FFF2-40B4-BE49-F238E27FC236}">
                <a16:creationId xmlns:a16="http://schemas.microsoft.com/office/drawing/2014/main" id="{42E66DB3-30DB-624F-BCC6-88546E21F971}"/>
              </a:ext>
            </a:extLst>
          </p:cNvPr>
          <p:cNvSpPr/>
          <p:nvPr/>
        </p:nvSpPr>
        <p:spPr>
          <a:xfrm rot="10800000">
            <a:off x="5224873" y="2487518"/>
            <a:ext cx="6387093" cy="1775714"/>
          </a:xfrm>
          <a:prstGeom prst="teardrop">
            <a:avLst>
              <a:gd name="adj" fmla="val 127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78BEB-BC28-FD4D-9B5A-56AE62AC5ECF}"/>
              </a:ext>
            </a:extLst>
          </p:cNvPr>
          <p:cNvSpPr txBox="1"/>
          <p:nvPr/>
        </p:nvSpPr>
        <p:spPr>
          <a:xfrm>
            <a:off x="5425440" y="2896744"/>
            <a:ext cx="618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Nodir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ertalabki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nonushtani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yeyapti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5DD4922-9D1E-9B42-8695-07143012D3DF}"/>
              </a:ext>
            </a:extLst>
          </p:cNvPr>
          <p:cNvSpPr/>
          <p:nvPr/>
        </p:nvSpPr>
        <p:spPr>
          <a:xfrm>
            <a:off x="2743200" y="446089"/>
            <a:ext cx="8321040" cy="1154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Rasmdagi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har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holatga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mos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gap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tuzing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6" descr="Капуста ребенок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1ED30619-3811-E545-A173-1A60389A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73" y="1883046"/>
            <a:ext cx="2932301" cy="30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апля 10">
            <a:extLst>
              <a:ext uri="{FF2B5EF4-FFF2-40B4-BE49-F238E27FC236}">
                <a16:creationId xmlns:a16="http://schemas.microsoft.com/office/drawing/2014/main" id="{83093A6A-8D63-4F43-B6C4-D2E58250508A}"/>
              </a:ext>
            </a:extLst>
          </p:cNvPr>
          <p:cNvSpPr/>
          <p:nvPr/>
        </p:nvSpPr>
        <p:spPr>
          <a:xfrm rot="10800000">
            <a:off x="5224873" y="2487518"/>
            <a:ext cx="6387093" cy="1775714"/>
          </a:xfrm>
          <a:prstGeom prst="teardrop">
            <a:avLst>
              <a:gd name="adj" fmla="val 127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38F49-9913-E94A-8400-DEDEFC408F45}"/>
              </a:ext>
            </a:extLst>
          </p:cNvPr>
          <p:cNvSpPr txBox="1"/>
          <p:nvPr/>
        </p:nvSpPr>
        <p:spPr>
          <a:xfrm>
            <a:off x="5074920" y="2607184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Ko‘pchilik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bolalar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nonushtadan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bosh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tortishadi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EF08F4F-16F8-B642-BFCA-1B14DA9A2061}"/>
              </a:ext>
            </a:extLst>
          </p:cNvPr>
          <p:cNvSpPr/>
          <p:nvPr/>
        </p:nvSpPr>
        <p:spPr>
          <a:xfrm>
            <a:off x="2743200" y="446089"/>
            <a:ext cx="8321040" cy="1154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Rasmdagi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har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holatga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mos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gap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tuzing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Illustration Young Boy Making Mess While Stock Vector (Royalty Free)  156885209">
            <a:extLst>
              <a:ext uri="{FF2B5EF4-FFF2-40B4-BE49-F238E27FC236}">
                <a16:creationId xmlns:a16="http://schemas.microsoft.com/office/drawing/2014/main" id="{84F14608-9757-B84F-986D-DAF2CF158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"/>
          <a:stretch/>
        </p:blipFill>
        <p:spPr bwMode="auto">
          <a:xfrm>
            <a:off x="1706304" y="2236581"/>
            <a:ext cx="2747752" cy="33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апля 6">
            <a:extLst>
              <a:ext uri="{FF2B5EF4-FFF2-40B4-BE49-F238E27FC236}">
                <a16:creationId xmlns:a16="http://schemas.microsoft.com/office/drawing/2014/main" id="{DCEE301C-9062-0744-B47C-745489576092}"/>
              </a:ext>
            </a:extLst>
          </p:cNvPr>
          <p:cNvSpPr/>
          <p:nvPr/>
        </p:nvSpPr>
        <p:spPr>
          <a:xfrm rot="10800000">
            <a:off x="5224873" y="2487518"/>
            <a:ext cx="6387093" cy="1775714"/>
          </a:xfrm>
          <a:prstGeom prst="teardrop">
            <a:avLst>
              <a:gd name="adj" fmla="val 127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374E0-96C9-5D4C-B32D-805B128616CF}"/>
              </a:ext>
            </a:extLst>
          </p:cNvPr>
          <p:cNvSpPr txBox="1"/>
          <p:nvPr/>
        </p:nvSpPr>
        <p:spPr>
          <a:xfrm>
            <a:off x="5013960" y="2759584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Nonushta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vaqtida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etiket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qoidalariga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rioya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qiling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296"/>
            <a:ext cx="12192001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D7C02DB-CAE8-6E44-AE2F-B62B36CE7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5706" r="2757" b="6322"/>
          <a:stretch/>
        </p:blipFill>
        <p:spPr bwMode="auto">
          <a:xfrm>
            <a:off x="270933" y="2690960"/>
            <a:ext cx="11502767" cy="38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DD8A01C-0B5C-D845-BCF4-DDDED076BB32}"/>
              </a:ext>
            </a:extLst>
          </p:cNvPr>
          <p:cNvSpPr/>
          <p:nvPr/>
        </p:nvSpPr>
        <p:spPr>
          <a:xfrm>
            <a:off x="3317865" y="354649"/>
            <a:ext cx="5719459" cy="5360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2.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Jadvalni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to‘ldiring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4FFA-3B85-6D46-BD36-1DF180CC6101}"/>
              </a:ext>
            </a:extLst>
          </p:cNvPr>
          <p:cNvSpPr txBox="1"/>
          <p:nvPr/>
        </p:nvSpPr>
        <p:spPr>
          <a:xfrm>
            <a:off x="677334" y="1009209"/>
            <a:ext cx="111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Non,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DCB23-0055-C941-ADC0-2D4D0AE641BC}"/>
              </a:ext>
            </a:extLst>
          </p:cNvPr>
          <p:cNvSpPr txBox="1"/>
          <p:nvPr/>
        </p:nvSpPr>
        <p:spPr>
          <a:xfrm>
            <a:off x="1794932" y="1009217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sut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EAD7D-7021-6444-A89B-F77F50D7D232}"/>
              </a:ext>
            </a:extLst>
          </p:cNvPr>
          <p:cNvSpPr txBox="1"/>
          <p:nvPr/>
        </p:nvSpPr>
        <p:spPr>
          <a:xfrm>
            <a:off x="8097843" y="993070"/>
            <a:ext cx="170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tarvuz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719BB-DA3D-8142-965D-C2BA73FDBB9D}"/>
              </a:ext>
            </a:extLst>
          </p:cNvPr>
          <p:cNvSpPr txBox="1"/>
          <p:nvPr/>
        </p:nvSpPr>
        <p:spPr>
          <a:xfrm>
            <a:off x="3766395" y="992282"/>
            <a:ext cx="146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manti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29023-336F-C249-A0EE-7248975A15B8}"/>
              </a:ext>
            </a:extLst>
          </p:cNvPr>
          <p:cNvSpPr txBox="1"/>
          <p:nvPr/>
        </p:nvSpPr>
        <p:spPr>
          <a:xfrm>
            <a:off x="2692401" y="1009214"/>
            <a:ext cx="125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asal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ABCD8-0519-FB4C-9942-2A8BF6C8B033}"/>
              </a:ext>
            </a:extLst>
          </p:cNvPr>
          <p:cNvSpPr txBox="1"/>
          <p:nvPr/>
        </p:nvSpPr>
        <p:spPr>
          <a:xfrm>
            <a:off x="6595610" y="992281"/>
            <a:ext cx="178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qovun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9EAD5A-55B9-BC41-B169-EAC85F3CD632}"/>
              </a:ext>
            </a:extLst>
          </p:cNvPr>
          <p:cNvSpPr txBox="1"/>
          <p:nvPr/>
        </p:nvSpPr>
        <p:spPr>
          <a:xfrm>
            <a:off x="661565" y="1518190"/>
            <a:ext cx="150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mayiz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D163EB-D901-574C-9832-527AC5166DA4}"/>
              </a:ext>
            </a:extLst>
          </p:cNvPr>
          <p:cNvSpPr txBox="1"/>
          <p:nvPr/>
        </p:nvSpPr>
        <p:spPr>
          <a:xfrm>
            <a:off x="5113863" y="992274"/>
            <a:ext cx="171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lavash,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3BE8F-1122-BF43-B98B-1189FAFF8BA0}"/>
              </a:ext>
            </a:extLst>
          </p:cNvPr>
          <p:cNvSpPr txBox="1"/>
          <p:nvPr/>
        </p:nvSpPr>
        <p:spPr>
          <a:xfrm>
            <a:off x="9601195" y="975348"/>
            <a:ext cx="219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yong‘oq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BF1483-BA73-594B-92FC-9640EE9787DD}"/>
              </a:ext>
            </a:extLst>
          </p:cNvPr>
          <p:cNvSpPr txBox="1"/>
          <p:nvPr/>
        </p:nvSpPr>
        <p:spPr>
          <a:xfrm>
            <a:off x="2052644" y="1533830"/>
            <a:ext cx="233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ho‘l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meva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0A40A2-D8A8-5046-88A7-55E994F06C94}"/>
              </a:ext>
            </a:extLst>
          </p:cNvPr>
          <p:cNvSpPr txBox="1"/>
          <p:nvPr/>
        </p:nvSpPr>
        <p:spPr>
          <a:xfrm>
            <a:off x="4160930" y="1550766"/>
            <a:ext cx="98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osh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F01E7-6C1A-9546-9DC1-1C0F5E9C4A92}"/>
              </a:ext>
            </a:extLst>
          </p:cNvPr>
          <p:cNvSpPr txBox="1"/>
          <p:nvPr/>
        </p:nvSpPr>
        <p:spPr>
          <a:xfrm>
            <a:off x="5126128" y="1533836"/>
            <a:ext cx="185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sariyog</a:t>
            </a:r>
            <a:r>
              <a:rPr lang="en-GB" sz="3600" b="1" dirty="0">
                <a:solidFill>
                  <a:srgbClr val="7030A0"/>
                </a:solidFill>
              </a:rPr>
              <a:t>‘,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900832-D237-3D4D-95DF-6AB3F3B6C8E0}"/>
              </a:ext>
            </a:extLst>
          </p:cNvPr>
          <p:cNvSpPr txBox="1"/>
          <p:nvPr/>
        </p:nvSpPr>
        <p:spPr>
          <a:xfrm>
            <a:off x="6924404" y="1547745"/>
            <a:ext cx="205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murabbo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5DB83D-4B61-ED4A-BC08-BF56148BFFF8}"/>
              </a:ext>
            </a:extLst>
          </p:cNvPr>
          <p:cNvSpPr txBox="1"/>
          <p:nvPr/>
        </p:nvSpPr>
        <p:spPr>
          <a:xfrm>
            <a:off x="8953055" y="1533837"/>
            <a:ext cx="179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sho‘rva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48CA45-3295-7241-8C70-C9BBB2BD5C61}"/>
              </a:ext>
            </a:extLst>
          </p:cNvPr>
          <p:cNvSpPr txBox="1"/>
          <p:nvPr/>
        </p:nvSpPr>
        <p:spPr>
          <a:xfrm>
            <a:off x="672674" y="2041841"/>
            <a:ext cx="154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qatiq</a:t>
            </a:r>
            <a:r>
              <a:rPr lang="en-GB" sz="3600" b="1" dirty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A4A5E8-F141-8841-9DE5-A05654C139F2}"/>
              </a:ext>
            </a:extLst>
          </p:cNvPr>
          <p:cNvSpPr txBox="1"/>
          <p:nvPr/>
        </p:nvSpPr>
        <p:spPr>
          <a:xfrm>
            <a:off x="1927492" y="2041841"/>
            <a:ext cx="313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quruq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meva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9C85CF-5812-9441-9A56-B98462A225C1}"/>
              </a:ext>
            </a:extLst>
          </p:cNvPr>
          <p:cNvSpPr/>
          <p:nvPr/>
        </p:nvSpPr>
        <p:spPr>
          <a:xfrm>
            <a:off x="4895354" y="2716989"/>
            <a:ext cx="1853744" cy="360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iste’mol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0755 0.4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1054 0.4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01393 0.487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0.00486 L 0.36836 0.4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8268 0.4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6 -0.01135 L -0.19375 0.477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0764 L -0.30859 0.57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-0.02361 L -0.74804 0.56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6562 0.47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50677 0.505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38593 0.5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6.93889E-18 L 0.08463 0.440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36 -0.07269 L 0.30716 0.490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12331 0.566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09 0.23866 L 0.00326 0.639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E1B669B-C8D7-EC48-9F68-7B511D72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467817" y="56621"/>
            <a:ext cx="1807566" cy="1462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83243FB-E005-8E4F-A0BC-B9811E6932CD}"/>
              </a:ext>
            </a:extLst>
          </p:cNvPr>
          <p:cNvSpPr/>
          <p:nvPr/>
        </p:nvSpPr>
        <p:spPr>
          <a:xfrm>
            <a:off x="2523067" y="270937"/>
            <a:ext cx="9296400" cy="10159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3.Qismlarni </a:t>
            </a:r>
            <a:r>
              <a:rPr lang="en-GB" sz="3600" b="1" dirty="0" err="1">
                <a:solidFill>
                  <a:srgbClr val="7030A0"/>
                </a:solidFill>
              </a:rPr>
              <a:t>mazmun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ohang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jihatidan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moslab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yozing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6AC2F89-8869-DA40-9AB6-BAE58DC2BFB4}"/>
              </a:ext>
            </a:extLst>
          </p:cNvPr>
          <p:cNvSpPr/>
          <p:nvPr/>
        </p:nvSpPr>
        <p:spPr>
          <a:xfrm>
            <a:off x="1845733" y="1930401"/>
            <a:ext cx="3962393" cy="82020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Ichmoqlikni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sut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8B8DF87-7B2E-6C45-943F-A94A450799EE}"/>
              </a:ext>
            </a:extLst>
          </p:cNvPr>
          <p:cNvSpPr/>
          <p:nvPr/>
        </p:nvSpPr>
        <p:spPr>
          <a:xfrm>
            <a:off x="1828799" y="2984500"/>
            <a:ext cx="3979327" cy="82020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Olma</a:t>
            </a:r>
            <a:r>
              <a:rPr lang="en-GB" sz="4000" b="1" dirty="0">
                <a:solidFill>
                  <a:srgbClr val="00B050"/>
                </a:solidFill>
              </a:rPr>
              <a:t> ye </a:t>
            </a:r>
            <a:r>
              <a:rPr lang="en-GB" sz="4000" b="1" dirty="0" err="1">
                <a:solidFill>
                  <a:srgbClr val="00B050"/>
                </a:solidFill>
              </a:rPr>
              <a:t>gohi</a:t>
            </a:r>
            <a:r>
              <a:rPr lang="en-GB" sz="4000" b="1" dirty="0">
                <a:solidFill>
                  <a:srgbClr val="00B050"/>
                </a:solidFill>
              </a:rPr>
              <a:t> –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622F23C-BAC8-3B4A-BC0F-04924F4ED0CF}"/>
              </a:ext>
            </a:extLst>
          </p:cNvPr>
          <p:cNvSpPr/>
          <p:nvPr/>
        </p:nvSpPr>
        <p:spPr>
          <a:xfrm>
            <a:off x="1879603" y="4131733"/>
            <a:ext cx="3979327" cy="80960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Turli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oshko‘kat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9AE9241-A0C2-4D4A-B865-109D0AC9AC1C}"/>
              </a:ext>
            </a:extLst>
          </p:cNvPr>
          <p:cNvSpPr/>
          <p:nvPr/>
        </p:nvSpPr>
        <p:spPr>
          <a:xfrm>
            <a:off x="1676400" y="5245629"/>
            <a:ext cx="4284133" cy="8636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</a:rPr>
              <a:t>Bil</a:t>
            </a:r>
            <a:r>
              <a:rPr lang="en-GB" sz="4000" b="1" dirty="0">
                <a:solidFill>
                  <a:srgbClr val="00B050"/>
                </a:solidFill>
              </a:rPr>
              <a:t>, </a:t>
            </a:r>
            <a:r>
              <a:rPr lang="en-GB" sz="4000" b="1" dirty="0" err="1">
                <a:solidFill>
                  <a:srgbClr val="00B050"/>
                </a:solidFill>
              </a:rPr>
              <a:t>oddiy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  <a:r>
              <a:rPr lang="en-GB" sz="4000" b="1" dirty="0" err="1">
                <a:solidFill>
                  <a:srgbClr val="00B050"/>
                </a:solidFill>
              </a:rPr>
              <a:t>tuxum</a:t>
            </a:r>
            <a:r>
              <a:rPr lang="en-GB" sz="4000" b="1" dirty="0">
                <a:solidFill>
                  <a:srgbClr val="00B050"/>
                </a:solidFill>
              </a:rPr>
              <a:t> –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A4E0118-87FC-F344-954B-35D1CE3E5AD5}"/>
              </a:ext>
            </a:extLst>
          </p:cNvPr>
          <p:cNvSpPr/>
          <p:nvPr/>
        </p:nvSpPr>
        <p:spPr>
          <a:xfrm>
            <a:off x="6959593" y="1930401"/>
            <a:ext cx="4707467" cy="8636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Mevalar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shohi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384E783-6713-3844-A4E9-E601349E33FA}"/>
              </a:ext>
            </a:extLst>
          </p:cNvPr>
          <p:cNvSpPr/>
          <p:nvPr/>
        </p:nvSpPr>
        <p:spPr>
          <a:xfrm>
            <a:off x="6959594" y="3031066"/>
            <a:ext cx="4707467" cy="863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Davo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to‘la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xum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5DDE670-A92C-2A45-8FF3-FB3D52D25023}"/>
              </a:ext>
            </a:extLst>
          </p:cNvPr>
          <p:cNvSpPr/>
          <p:nvPr/>
        </p:nvSpPr>
        <p:spPr>
          <a:xfrm>
            <a:off x="6959593" y="4182533"/>
            <a:ext cx="4707467" cy="8636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Doim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esda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tut.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F34D82C-1F4C-CC4E-B8A9-61CA8A4F6BF8}"/>
              </a:ext>
            </a:extLst>
          </p:cNvPr>
          <p:cNvSpPr/>
          <p:nvPr/>
        </p:nvSpPr>
        <p:spPr>
          <a:xfrm>
            <a:off x="7081614" y="5245629"/>
            <a:ext cx="4707467" cy="8636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Unda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ko‘p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hikmat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45FD522-D16B-814C-A194-170888097D41}"/>
              </a:ext>
            </a:extLst>
          </p:cNvPr>
          <p:cNvCxnSpPr>
            <a:cxnSpLocks/>
          </p:cNvCxnSpPr>
          <p:nvPr/>
        </p:nvCxnSpPr>
        <p:spPr>
          <a:xfrm>
            <a:off x="5808126" y="2407920"/>
            <a:ext cx="1151467" cy="2377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37FFBA3-8E2D-EE43-AEE8-8163A7806EED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5808126" y="2362201"/>
            <a:ext cx="1151467" cy="1032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0F0328F-2000-FD4E-B06C-7977E1EDBBB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858930" y="4536537"/>
            <a:ext cx="1256546" cy="13096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A953FBA-EBB2-BE42-91A6-73A7F59E64F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960533" y="3339041"/>
            <a:ext cx="1070290" cy="233838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1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157</Words>
  <Application>Microsoft Macintosh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2021-10-19T08:26:43Z</dcterms:created>
  <dcterms:modified xsi:type="dcterms:W3CDTF">2021-10-20T11:12:51Z</dcterms:modified>
</cp:coreProperties>
</file>