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93" r:id="rId2"/>
    <p:sldId id="555" r:id="rId3"/>
    <p:sldId id="554" r:id="rId4"/>
    <p:sldId id="268" r:id="rId5"/>
    <p:sldId id="558" r:id="rId6"/>
    <p:sldId id="556" r:id="rId7"/>
    <p:sldId id="557" r:id="rId8"/>
    <p:sldId id="34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3"/>
  </p:normalViewPr>
  <p:slideViewPr>
    <p:cSldViewPr snapToGrid="0" snapToObjects="1">
      <p:cViewPr varScale="1">
        <p:scale>
          <a:sx n="90" d="100"/>
          <a:sy n="90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D68CC-63F6-CD49-B156-6AAB49F6975A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9B4DB-7676-F742-894F-C3D2DFFE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4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1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ED446-B71D-5C4D-AC63-6A1B8466F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5EC58B-D7A6-9049-AA2D-FA39DB068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9DA17-41F7-3845-94D6-F08278A40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5D49-E738-4240-9DE2-99CF786EF5C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7E256-57FD-6C4C-BDD7-6FDD1130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9DF5A-3676-0E4B-BB7C-4A61215E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5CFD-D56B-8449-AC9C-67E8A9826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65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4FA2E-3A34-0C42-BF6D-373267BA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ED80A1-B7B5-2748-BB77-99BC4CC8A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4C9AFA-52B1-3A46-95D1-507BA1B5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5D49-E738-4240-9DE2-99CF786EF5C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59FF15-3577-054D-818F-035C02C51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80C561-79B2-D04C-9E6A-9833680A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5CFD-D56B-8449-AC9C-67E8A9826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0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D3C43C-06D7-6342-9AF6-54A90711B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C634A0-7057-9A4B-9DA2-FFC4AFE91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F12624-BA3D-AC45-9AA0-17D991ED7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5D49-E738-4240-9DE2-99CF786EF5C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79D59B-7D5D-0A48-A606-DF52C716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537EB8-012A-0242-8517-A358B3B1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5CFD-D56B-8449-AC9C-67E8A9826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3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207FE-6856-F941-8363-FDCAAE1A4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5CBB2-F168-8749-A57F-5C6276D24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D65901-2C98-C049-ADAF-3095FFDF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5D49-E738-4240-9DE2-99CF786EF5C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E313E7-4CCF-644E-8229-5A9D664A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A01746-7A28-BD4C-8920-160B807B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5CFD-D56B-8449-AC9C-67E8A9826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7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1CBCB-B7D6-0141-877F-E3C4FC05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45B7C6-8840-1B4E-A69B-B482E16B5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B8BD50-FE58-444B-B6EC-A29A352E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5D49-E738-4240-9DE2-99CF786EF5C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0945BA-B4C8-8244-98A6-5A523A21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61417-8ECA-894F-BABB-20C06071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5CFD-D56B-8449-AC9C-67E8A9826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8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D374E-88BC-6945-840F-535DD4D6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D1E6EF-ED3D-304C-8CE1-F5FE990D4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FED83A-0DEC-7342-976A-E97AD5C0F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234C7C-5D5C-4A4C-AB28-2A207CF2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5D49-E738-4240-9DE2-99CF786EF5C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D550B1-CA2E-7E4E-B56B-746A3D67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AB4360-CCD5-1B4B-8293-1C20DBF4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5CFD-D56B-8449-AC9C-67E8A9826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939B0-8FAA-5B45-9227-13D91248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0E49F9-56E7-FE4B-85A9-A85268DE6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279FA0-6E6F-814B-970D-70A721597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85EB04-33F8-5F4C-82FD-A83462165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FFCF33-5DFC-5943-92C2-04A70186C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CC6A01-BF92-6E46-8EFB-F0DA471E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5D49-E738-4240-9DE2-99CF786EF5C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4EC9C5-8378-364D-A055-A5E5AC85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FA2149-135D-2647-B3C0-629F2579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5CFD-D56B-8449-AC9C-67E8A9826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9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5962F-5677-664A-BAE7-974A7218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88E88E-F1AE-8D46-B9F7-1EF0B833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5D49-E738-4240-9DE2-99CF786EF5C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B48466-1485-7545-A577-95A9A04E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FF30BA-4EC8-8043-8E20-3CB005AAB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5CFD-D56B-8449-AC9C-67E8A9826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3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3F35D-B878-264C-905E-77FCB7B3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5D49-E738-4240-9DE2-99CF786EF5C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8A1FFB-851A-A942-8366-5B1811280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177E5B-726B-4544-965D-574664DC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5CFD-D56B-8449-AC9C-67E8A9826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2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AEA80-92C9-8446-9DC0-F1759100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C5CB5B-6D86-A845-B844-112E7F926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65E7E6-00B4-104B-BB38-CDFD4AF91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9D8EBC-2045-8241-AE7E-AB8360A61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5D49-E738-4240-9DE2-99CF786EF5C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24078-9A35-D644-9501-410B6B24A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DFD0AC-5F69-6640-9DF5-3467AADC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5CFD-D56B-8449-AC9C-67E8A9826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87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1D8B4-BF61-4449-807D-8D867B9E9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56A087-78DB-564A-9988-C5A768750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AEC61E-111F-FB4F-95CF-63DB7292C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6FDA64-6338-6C4E-AD7D-9752BFFE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5D49-E738-4240-9DE2-99CF786EF5C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3EA170-AEDB-0F49-8728-42EBB862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9E2A2A-7E1C-5748-B911-6D35F331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5CFD-D56B-8449-AC9C-67E8A9826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7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E5C8B-3DE8-A64C-8645-566C74F5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175322-8C37-0741-914C-4F132BB44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840E0A-7EEF-2742-A754-52005EF78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5D49-E738-4240-9DE2-99CF786EF5C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CF255-9974-0D43-B21C-6856DD547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D85FB-ACA9-4140-96B0-0F5EB4B71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85CFD-D56B-8449-AC9C-67E8A9826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3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2143125" y="3201808"/>
            <a:ext cx="7978337" cy="7928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9100" y="324935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1ACFF8FA-5E6C-DD4F-B1CE-13CA4173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04" y="4263282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DAD4CAE-9959-1441-8DE5-ABE5A8797400}"/>
              </a:ext>
            </a:extLst>
          </p:cNvPr>
          <p:cNvSpPr/>
          <p:nvPr/>
        </p:nvSpPr>
        <p:spPr>
          <a:xfrm>
            <a:off x="9628254" y="5499295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79-dars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9903B-5E1E-9D43-A531-7CE629705776}"/>
              </a:ext>
            </a:extLst>
          </p:cNvPr>
          <p:cNvSpPr txBox="1"/>
          <p:nvPr/>
        </p:nvSpPr>
        <p:spPr>
          <a:xfrm>
            <a:off x="657226" y="601202"/>
            <a:ext cx="1015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</a:t>
            </a:r>
            <a:r>
              <a:rPr lang="en-GB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GB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taomnoma</a:t>
            </a:r>
            <a:r>
              <a:rPr lang="en-GB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GB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Что съесть на завтрак?">
            <a:extLst>
              <a:ext uri="{FF2B5EF4-FFF2-40B4-BE49-F238E27FC236}">
                <a16:creationId xmlns:a16="http://schemas.microsoft.com/office/drawing/2014/main" id="{84ACA6E0-ED83-214E-A1CA-600FE1FD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92" y="1836333"/>
            <a:ext cx="6556271" cy="437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3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3FDC8-D02D-674C-A5DD-17E2F00D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15E3A-F9F6-A24A-924A-B9CDC1B20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ids menu Stock Vector Image by ©iris828 #85159318">
            <a:extLst>
              <a:ext uri="{FF2B5EF4-FFF2-40B4-BE49-F238E27FC236}">
                <a16:creationId xmlns:a16="http://schemas.microsoft.com/office/drawing/2014/main" id="{57355C3E-D039-1E4B-AC8E-4D79DBEB4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8" b="6232"/>
          <a:stretch/>
        </p:blipFill>
        <p:spPr bwMode="auto">
          <a:xfrm>
            <a:off x="0" y="-63623"/>
            <a:ext cx="12192000" cy="698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97B4777-D556-E140-B683-7B03E9389399}"/>
              </a:ext>
            </a:extLst>
          </p:cNvPr>
          <p:cNvSpPr/>
          <p:nvPr/>
        </p:nvSpPr>
        <p:spPr>
          <a:xfrm>
            <a:off x="5022166" y="259288"/>
            <a:ext cx="5570805" cy="8216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Taomnoma</a:t>
            </a: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A04C55E-294A-E44A-B772-D3691FF46942}"/>
              </a:ext>
            </a:extLst>
          </p:cNvPr>
          <p:cNvSpPr/>
          <p:nvPr/>
        </p:nvSpPr>
        <p:spPr>
          <a:xfrm>
            <a:off x="5129214" y="1403876"/>
            <a:ext cx="2257424" cy="103070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Non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92FDFAD-153B-E540-9C66-0058E22DCCBD}"/>
              </a:ext>
            </a:extLst>
          </p:cNvPr>
          <p:cNvSpPr/>
          <p:nvPr/>
        </p:nvSpPr>
        <p:spPr>
          <a:xfrm>
            <a:off x="8079035" y="1477313"/>
            <a:ext cx="2257424" cy="10700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sut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4B21505-CBF7-0542-8CE9-820F8BB2C410}"/>
              </a:ext>
            </a:extLst>
          </p:cNvPr>
          <p:cNvSpPr/>
          <p:nvPr/>
        </p:nvSpPr>
        <p:spPr>
          <a:xfrm>
            <a:off x="7071221" y="4030779"/>
            <a:ext cx="2257424" cy="10307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tuxum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ACCE1B7-6979-B147-874B-09C668065D76}"/>
              </a:ext>
            </a:extLst>
          </p:cNvPr>
          <p:cNvSpPr/>
          <p:nvPr/>
        </p:nvSpPr>
        <p:spPr>
          <a:xfrm>
            <a:off x="7100893" y="5218647"/>
            <a:ext cx="3558834" cy="10307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sabzavotlar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E285EBE-B917-9248-9FA6-9727C828508B}"/>
              </a:ext>
            </a:extLst>
          </p:cNvPr>
          <p:cNvSpPr/>
          <p:nvPr/>
        </p:nvSpPr>
        <p:spPr>
          <a:xfrm>
            <a:off x="4750700" y="4563531"/>
            <a:ext cx="2257424" cy="10276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pishloq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8C154A0-0650-DC4A-8A0F-8A167B23BBC9}"/>
              </a:ext>
            </a:extLst>
          </p:cNvPr>
          <p:cNvSpPr/>
          <p:nvPr/>
        </p:nvSpPr>
        <p:spPr>
          <a:xfrm>
            <a:off x="6886573" y="2752309"/>
            <a:ext cx="2586039" cy="10307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quymoq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ACF7F8-2E0E-644E-A594-84EF492E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9" y="79365"/>
            <a:ext cx="12192001" cy="6858000"/>
          </a:xfrm>
          <a:prstGeom prst="rect">
            <a:avLst/>
          </a:prstGeom>
        </p:spPr>
      </p:pic>
      <p:sp>
        <p:nvSpPr>
          <p:cNvPr id="5" name="AutoShape 2" descr="Абу Райхон Беруний — Золотое наследие Узбекистана">
            <a:extLst>
              <a:ext uri="{FF2B5EF4-FFF2-40B4-BE49-F238E27FC236}">
                <a16:creationId xmlns:a16="http://schemas.microsoft.com/office/drawing/2014/main" id="{771AAD22-E983-6245-90C0-5E7B9481E6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95E2729-CD08-D349-8840-0680C891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4" y="79365"/>
            <a:ext cx="9101124" cy="1192213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     </a:t>
            </a:r>
            <a:r>
              <a:rPr lang="en-GB" sz="3600" b="1" dirty="0" err="1">
                <a:solidFill>
                  <a:srgbClr val="7030A0"/>
                </a:solidFill>
              </a:rPr>
              <a:t>Tengdoshingizga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ertalabki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nonushta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uchun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br>
              <a:rPr lang="en-GB" sz="3600" b="1" dirty="0">
                <a:solidFill>
                  <a:srgbClr val="7030A0"/>
                </a:solidFill>
              </a:rPr>
            </a:br>
            <a:r>
              <a:rPr lang="en-GB" sz="3600" b="1" dirty="0" err="1">
                <a:solidFill>
                  <a:srgbClr val="7030A0"/>
                </a:solidFill>
              </a:rPr>
              <a:t>tavsiyalar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yozing</a:t>
            </a:r>
            <a:r>
              <a:rPr lang="en-GB" sz="3600" b="1" dirty="0">
                <a:solidFill>
                  <a:srgbClr val="7030A0"/>
                </a:solidFill>
              </a:rPr>
              <a:t>. </a:t>
            </a:r>
            <a:r>
              <a:rPr lang="en-GB" sz="3600" b="1" dirty="0" err="1">
                <a:solidFill>
                  <a:srgbClr val="7030A0"/>
                </a:solidFill>
              </a:rPr>
              <a:t>Tinish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belgilarini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to‘g‘ri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qo‘ying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71328B3-AC1E-1C44-98BE-B6999E40E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982663" y="365125"/>
            <a:ext cx="1989151" cy="1609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F193204-CED5-454B-9E33-B7D8D959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5455" l="9953" r="89573">
                        <a14:foregroundMark x1="47393" y1="92105" x2="54739" y2="90909"/>
                        <a14:foregroundMark x1="59242" y1="95455" x2="63744" y2="93062"/>
                        <a14:foregroundMark x1="62085" y1="48804" x2="69431" y2="53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21" y="2267663"/>
            <a:ext cx="3634985" cy="400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286279B3-1406-5844-9A4E-76037D651F77}"/>
              </a:ext>
            </a:extLst>
          </p:cNvPr>
          <p:cNvSpPr/>
          <p:nvPr/>
        </p:nvSpPr>
        <p:spPr>
          <a:xfrm>
            <a:off x="5072063" y="1300152"/>
            <a:ext cx="6000750" cy="6944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Nonushtadan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oldin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87823-45A4-CE49-BCFC-886FC66806CB}"/>
              </a:ext>
            </a:extLst>
          </p:cNvPr>
          <p:cNvSpPr txBox="1"/>
          <p:nvPr/>
        </p:nvSpPr>
        <p:spPr>
          <a:xfrm>
            <a:off x="4357688" y="2100249"/>
            <a:ext cx="77152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  Har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doim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nonushtadan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oldin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qo‘llaringizni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sovunlab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yuving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So‘ngra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oila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a’zolaringizga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salom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berib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dasturxon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atrofiga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o‘tiring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Nonushta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dasturxoniga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kattalardan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oldin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qo‘l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uzatmang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ACF7F8-2E0E-644E-A594-84EF492E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utoShape 2" descr="Абу Райхон Беруний — Золотое наследие Узбекистана">
            <a:extLst>
              <a:ext uri="{FF2B5EF4-FFF2-40B4-BE49-F238E27FC236}">
                <a16:creationId xmlns:a16="http://schemas.microsoft.com/office/drawing/2014/main" id="{771AAD22-E983-6245-90C0-5E7B9481E6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7C2F4F-F24D-084A-85DA-209FC9A8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1357309"/>
            <a:ext cx="7343786" cy="5343513"/>
          </a:xfrm>
        </p:spPr>
        <p:txBody>
          <a:bodyPr>
            <a:normAutofit/>
          </a:bodyPr>
          <a:lstStyle/>
          <a:p>
            <a:r>
              <a:rPr lang="en-GB" sz="3600" dirty="0"/>
              <a:t>   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Nonushta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vaqtida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gaplashmang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Ozodalikka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rioya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qiling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Nonni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boshqa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yeguliklarni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o‘ng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qo‘lda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yeyish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kerak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Nonushtani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shoshilib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to‘kib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yemaslik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kerak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Nonushta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tugagach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albatta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oyijoningizga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“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Rahmat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”,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12" descr="Идеи на тему «Для меню. Еда» (20) | детский сад, детские картинки,  иллюстрации">
            <a:extLst>
              <a:ext uri="{FF2B5EF4-FFF2-40B4-BE49-F238E27FC236}">
                <a16:creationId xmlns:a16="http://schemas.microsoft.com/office/drawing/2014/main" id="{50857438-0932-5C4C-ADA4-6C9DA6B10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78" b="88333" l="10000" r="90000">
                        <a14:foregroundMark x1="34700" y1="9907" x2="52100" y2="5278"/>
                        <a14:foregroundMark x1="52100" y1="5278" x2="60900" y2="9444"/>
                        <a14:foregroundMark x1="43800" y1="30648" x2="47000" y2="35185"/>
                        <a14:foregroundMark x1="55000" y1="29167" x2="58800" y2="34630"/>
                        <a14:foregroundMark x1="24600" y1="60833" x2="21300" y2="78148"/>
                        <a14:foregroundMark x1="21300" y1="78148" x2="34800" y2="60370"/>
                        <a14:foregroundMark x1="34800" y1="60370" x2="55600" y2="58889"/>
                        <a14:foregroundMark x1="55600" y1="58889" x2="75700" y2="59907"/>
                        <a14:foregroundMark x1="75700" y1="59907" x2="85500" y2="76204"/>
                        <a14:foregroundMark x1="85500" y1="76204" x2="54600" y2="88333"/>
                        <a14:foregroundMark x1="54600" y1="88333" x2="16000" y2="87037"/>
                        <a14:foregroundMark x1="50200" y1="42037" x2="58800" y2="45556"/>
                        <a14:foregroundMark x1="52900" y1="25741" x2="58800" y2="31204"/>
                        <a14:foregroundMark x1="52900" y1="23241" x2="59300" y2="36667"/>
                        <a14:foregroundMark x1="55600" y1="42593" x2="56100" y2="44537"/>
                        <a14:foregroundMark x1="56600" y1="27685" x2="56600" y2="27685"/>
                        <a14:foregroundMark x1="55000" y1="28241" x2="55000" y2="28241"/>
                        <a14:foregroundMark x1="46500" y1="63796" x2="71400" y2="72407"/>
                        <a14:foregroundMark x1="71400" y1="72407" x2="39500" y2="65278"/>
                        <a14:foregroundMark x1="50700" y1="61852" x2="36200" y2="71574"/>
                        <a14:foregroundMark x1="36200" y1="71574" x2="72700" y2="74537"/>
                        <a14:foregroundMark x1="72700" y1="74537" x2="50900" y2="63148"/>
                        <a14:foregroundMark x1="50900" y1="63148" x2="43800" y2="67315"/>
                        <a14:foregroundMark x1="36300" y1="70278" x2="55000" y2="60833"/>
                        <a14:foregroundMark x1="55000" y1="60833" x2="73700" y2="70278"/>
                        <a14:foregroundMark x1="40100" y1="61852" x2="39500" y2="73704"/>
                        <a14:foregroundMark x1="35800" y1="64352" x2="38500" y2="71204"/>
                        <a14:foregroundMark x1="35800" y1="60833" x2="331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8"/>
          <a:stretch/>
        </p:blipFill>
        <p:spPr bwMode="auto">
          <a:xfrm>
            <a:off x="1831248" y="3555083"/>
            <a:ext cx="2992118" cy="29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C8C99EB5-D60D-7E49-B783-E6285ADC141A}"/>
              </a:ext>
            </a:extLst>
          </p:cNvPr>
          <p:cNvSpPr/>
          <p:nvPr/>
        </p:nvSpPr>
        <p:spPr>
          <a:xfrm>
            <a:off x="4042033" y="328600"/>
            <a:ext cx="6230669" cy="6944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Nonushtadan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vaqtida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1" name="Picture 2" descr="Illustration Young Boy Making Mess While Stock Vector (Royalty Free)  156885209">
            <a:extLst>
              <a:ext uri="{FF2B5EF4-FFF2-40B4-BE49-F238E27FC236}">
                <a16:creationId xmlns:a16="http://schemas.microsoft.com/office/drawing/2014/main" id="{A39404CE-EE29-E442-80AD-D9FFE61EF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5"/>
          <a:stretch/>
        </p:blipFill>
        <p:spPr bwMode="auto">
          <a:xfrm>
            <a:off x="1938585" y="997653"/>
            <a:ext cx="2387600" cy="29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87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ACF7F8-2E0E-644E-A594-84EF492E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4"/>
            <a:ext cx="12192000" cy="6821496"/>
          </a:xfrm>
          <a:prstGeom prst="rect">
            <a:avLst/>
          </a:prstGeom>
        </p:spPr>
      </p:pic>
      <p:sp>
        <p:nvSpPr>
          <p:cNvPr id="5" name="AutoShape 2" descr="Абу Райхон Беруний — Золотое наследие Узбекистана">
            <a:extLst>
              <a:ext uri="{FF2B5EF4-FFF2-40B4-BE49-F238E27FC236}">
                <a16:creationId xmlns:a16="http://schemas.microsoft.com/office/drawing/2014/main" id="{771AAD22-E983-6245-90C0-5E7B9481E6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95E2729-CD08-D349-8840-0680C891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4" y="365125"/>
            <a:ext cx="9101124" cy="1192213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    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71328B3-AC1E-1C44-98BE-B6999E40E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982663" y="365125"/>
            <a:ext cx="1989151" cy="1609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691348-6417-5648-96A0-8C2691AEE543}"/>
              </a:ext>
            </a:extLst>
          </p:cNvPr>
          <p:cNvSpPr txBox="1"/>
          <p:nvPr/>
        </p:nvSpPr>
        <p:spPr>
          <a:xfrm>
            <a:off x="4186238" y="1324932"/>
            <a:ext cx="77724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  “Juda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mazali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bo‘libdi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”,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kabi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minnatdorchilik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so‘zlarini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aytishni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unutmang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So‘ngra</a:t>
            </a:r>
            <a:b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turib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ketishga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shoshilmang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!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Onajoningizga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dasturxonni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yig‘ishtirishga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yordamlashing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4" descr="Гифка маша гиф картинка, скачать анимированный gif на GIFER">
            <a:extLst>
              <a:ext uri="{FF2B5EF4-FFF2-40B4-BE49-F238E27FC236}">
                <a16:creationId xmlns:a16="http://schemas.microsoft.com/office/drawing/2014/main" id="{F88C4457-7FC5-DB4E-9193-19CCCF399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80" y="2588426"/>
            <a:ext cx="2218715" cy="295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5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ACF7F8-2E0E-644E-A594-84EF492E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95175" cy="6858000"/>
          </a:xfrm>
          <a:prstGeom prst="rect">
            <a:avLst/>
          </a:prstGeom>
        </p:spPr>
      </p:pic>
      <p:sp>
        <p:nvSpPr>
          <p:cNvPr id="5" name="AutoShape 2" descr="Абу Райхон Беруний — Золотое наследие Узбекистана">
            <a:extLst>
              <a:ext uri="{FF2B5EF4-FFF2-40B4-BE49-F238E27FC236}">
                <a16:creationId xmlns:a16="http://schemas.microsoft.com/office/drawing/2014/main" id="{771AAD22-E983-6245-90C0-5E7B9481E6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95E2729-CD08-D349-8840-0680C891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4" y="365125"/>
            <a:ext cx="9101124" cy="1192213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    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7" name="Picture 6" descr="Счастливый милый малыш мальчик чистить зубы in 2020 | Cute kids, Brush teeth  kids, Tooth cartoon">
            <a:extLst>
              <a:ext uri="{FF2B5EF4-FFF2-40B4-BE49-F238E27FC236}">
                <a16:creationId xmlns:a16="http://schemas.microsoft.com/office/drawing/2014/main" id="{2964271E-5A41-AD4F-8A98-9D7F8BD0E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90" b="89936" l="9904" r="89936">
                        <a14:foregroundMark x1="38019" y1="9585" x2="50639" y2="6390"/>
                        <a14:foregroundMark x1="50639" y1="6390" x2="56230" y2="9105"/>
                        <a14:foregroundMark x1="46326" y1="33387" x2="44409" y2="34185"/>
                        <a14:foregroundMark x1="46006" y1="31470" x2="49042" y2="32748"/>
                        <a14:foregroundMark x1="61502" y1="32268" x2="60703" y2="31150"/>
                        <a14:foregroundMark x1="55112" y1="41374" x2="59265" y2="43770"/>
                        <a14:foregroundMark x1="52716" y1="41853" x2="57029" y2="41374"/>
                        <a14:foregroundMark x1="55431" y1="41054" x2="55431" y2="43291"/>
                        <a14:foregroundMark x1="51597" y1="41054" x2="55112" y2="40256"/>
                        <a14:foregroundMark x1="53994" y1="45527" x2="54313" y2="44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445" y="365125"/>
            <a:ext cx="3451729" cy="36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8518B8CB-A16E-3247-8FE2-6F6CA451D352}"/>
              </a:ext>
            </a:extLst>
          </p:cNvPr>
          <p:cNvSpPr/>
          <p:nvPr/>
        </p:nvSpPr>
        <p:spPr>
          <a:xfrm>
            <a:off x="4042033" y="271448"/>
            <a:ext cx="5292453" cy="6944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Nonushtadan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so‘ng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F632F5-C266-0C4C-B97C-7F0A2A3D842E}"/>
              </a:ext>
            </a:extLst>
          </p:cNvPr>
          <p:cNvSpPr txBox="1"/>
          <p:nvPr/>
        </p:nvSpPr>
        <p:spPr>
          <a:xfrm>
            <a:off x="1685925" y="1003131"/>
            <a:ext cx="1027271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Nonushtadan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so‘ng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albatta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tish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laringizni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yuvishni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unutmang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!  </a:t>
            </a:r>
          </a:p>
          <a:p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Bo‘lmasa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tishlaringiz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orasidagi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ovqat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qoldiqlari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og‘iz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bo‘shlig‘ida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turli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xil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kasalliklarni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keltirib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chiqaradi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Tishlaringiz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ham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tez-tez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og‘riydigan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bo‘lib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qoladi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. Ana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endi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maktabga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yo‘l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olishingiz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mumkin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12F81-2C75-4B66-A32C-351FA84F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6DCA2-42EB-4772-9F6A-9605A235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310343-3D26-4424-80FF-F60EE71C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1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3662</TotalTime>
  <Words>203</Words>
  <Application>Microsoft Macintosh PowerPoint</Application>
  <PresentationFormat>Широкоэкранный</PresentationFormat>
  <Paragraphs>24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    Tengdoshingizga ertalabki nonushta uchun  tavsiyalar yozing. Tinish belgilarini to‘g‘ri qo‘ying.</vt:lpstr>
      <vt:lpstr>    Nonushta vaqtida gaplashmang. Ozodalikka rioya qiling. Nonni va boshqa yeguliklarni o‘ng qo‘lda yeyish kerak. Nonushtani shoshilib, to‘kib yemaslik kerak. Nonushta tugagach, albatta oyijoningizga “Rahmat”,  </vt:lpstr>
      <vt:lpstr>     </vt:lpstr>
      <vt:lpstr>  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11</cp:revision>
  <dcterms:created xsi:type="dcterms:W3CDTF">2021-10-14T08:51:12Z</dcterms:created>
  <dcterms:modified xsi:type="dcterms:W3CDTF">2021-10-20T11:20:04Z</dcterms:modified>
</cp:coreProperties>
</file>