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3" r:id="rId2"/>
    <p:sldId id="555" r:id="rId3"/>
    <p:sldId id="550" r:id="rId4"/>
    <p:sldId id="551" r:id="rId5"/>
    <p:sldId id="553" r:id="rId6"/>
    <p:sldId id="556" r:id="rId7"/>
    <p:sldId id="557" r:id="rId8"/>
    <p:sldId id="552" r:id="rId9"/>
    <p:sldId id="268" r:id="rId10"/>
    <p:sldId id="34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7"/>
    <p:restoredTop sz="94713"/>
  </p:normalViewPr>
  <p:slideViewPr>
    <p:cSldViewPr snapToGrid="0" snapToObjects="1">
      <p:cViewPr varScale="1">
        <p:scale>
          <a:sx n="90" d="100"/>
          <a:sy n="90" d="100"/>
        </p:scale>
        <p:origin x="2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71F8-2273-7A41-ACF1-5D9E3C54561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8AB87-40F8-E045-8680-2787F70C4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9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7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FFAD6-4FA9-2447-BD47-E04C40504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7672E2-E984-574E-8498-AD954EC28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E1002-CF92-7643-8762-DC082224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3FA4C-5260-8E42-B924-423DD5CF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21436-02D8-7F42-92F4-B7731104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4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541E0-F3CC-C147-93A5-D9C1F878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6018D2-4F61-784A-AF4A-F47BF84F3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85573-45F6-FF48-AE1D-22F6A33E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4D666-DE8C-C248-92B3-22773727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13F38-A1E3-B148-B852-22125BF7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9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8FE609-E7E5-2B49-ABFB-5275D189E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B5D2EE-7B1A-0048-B5E5-37353C782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B8252-3A9E-2846-B40A-C9CE4885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9A53D-DE9E-804D-89ED-069157FB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A3A71E-1910-3C45-A4C7-25D8C86C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6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CAB2E-FE64-824F-BCCF-FEC6D418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A780D5-D3A3-0843-9DF5-81EDF2614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04167-1C95-3D4D-8B73-AAE6340C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2F906-6951-DB46-8BCA-3FD93B63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E6192-F954-7640-BEA4-D0510930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1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57EC0-B374-5843-AEBF-B20204DC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4C533C-2807-3447-9C17-5FE238495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484C-3F78-2F4F-AA5C-058291CB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DC332-12D2-6747-82DD-83AE9B42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66668-3689-D441-B09E-052E8CE9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1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16DA3-C108-FF42-83D9-79E1CDC4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103F5-CA34-514C-BB0A-01824D850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089736-B224-EB42-B9B2-51E54EEC7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0AD1F4-4E57-5343-A463-FBC59E83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F75B63-E90F-484F-96A5-971CC875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B2FA0-F871-4A48-95F3-3863DA4D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1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C3A9B-D70A-C243-B603-FC2E38CD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B0341-537D-5A4D-A477-4461F5D1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D41C2-0664-334E-A085-9B513BD84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C00788-EF7F-D94A-B4D6-2AE78B81E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61D9C6-B7CD-E948-9603-9A999004E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7FCCD2-31BF-DF48-BC30-7CE575A0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78B1A2-7E4F-C342-A3FD-5B56A2AA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F01A9B-1ABC-9249-9AA7-F3F07FD9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3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AEA14-57C6-C947-8DD0-253DEBA0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473C5F-FB4C-EE4E-9E6C-680DC56D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B74D3E-C5C0-E443-8569-6DFCA908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8ACC2C-A60F-1D49-973C-A4C960E3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1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B600F8-429D-A845-A2AC-49CDAADB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592E33-4F7C-0542-8649-225065E1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20232C-4D1E-FB43-86BA-3724A262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205F9-5D4E-5D48-AA4F-8C134B27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100A2-0CF8-8145-BC68-82C6B166F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CCD1EF-8EC5-C240-A262-6C7AFBA9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B5700-DA2A-5D47-ABC8-5DDA937E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4F487-BB97-4F43-9096-54E0390C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8798A-6F97-3742-BB14-9FA67F62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19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2B808-2DA0-C048-A0E1-FF0BEB33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8565B-F041-FE42-981E-17D25DD70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3D9CBF-0EE1-A442-81CE-40604F2D7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05145A-707E-264B-8C4D-F94C858F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86845D-7DFB-BA40-8B46-94B75EF6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5C2EB2-DDCD-DB41-A422-98287E53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0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E3C51-5B9C-FE49-A07E-E7210BA2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0F43C4-BD24-2C4E-BB11-9A065F01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F6DCD-03E6-774E-9960-89A78118F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9DE82-7F5F-994B-9F30-74AA4205F11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D74B86-209E-E346-8416-93008AC4E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5516E-FE46-8849-ABE9-DCED51BC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F3DF4-5CBB-9948-A482-7004F3DF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0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143125" y="3201808"/>
            <a:ext cx="7978337" cy="7928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9100" y="324935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1ACFF8FA-5E6C-DD4F-B1CE-13CA4173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DAD4CAE-9959-1441-8DE5-ABE5A8797400}"/>
              </a:ext>
            </a:extLst>
          </p:cNvPr>
          <p:cNvSpPr/>
          <p:nvPr/>
        </p:nvSpPr>
        <p:spPr>
          <a:xfrm>
            <a:off x="962825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78-dars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9903B-5E1E-9D43-A531-7CE629705776}"/>
              </a:ext>
            </a:extLst>
          </p:cNvPr>
          <p:cNvSpPr txBox="1"/>
          <p:nvPr/>
        </p:nvSpPr>
        <p:spPr>
          <a:xfrm>
            <a:off x="2214556" y="601202"/>
            <a:ext cx="7672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taomnoma</a:t>
            </a: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Что съесть на завтрак?">
            <a:extLst>
              <a:ext uri="{FF2B5EF4-FFF2-40B4-BE49-F238E27FC236}">
                <a16:creationId xmlns:a16="http://schemas.microsoft.com/office/drawing/2014/main" id="{84ACA6E0-ED83-214E-A1CA-600FE1FD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92" y="1836333"/>
            <a:ext cx="6556271" cy="43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4363" y="267690"/>
            <a:ext cx="11139346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56D526-5E1C-6F40-8B75-2A8A1C9DEDAF}"/>
              </a:ext>
            </a:extLst>
          </p:cNvPr>
          <p:cNvSpPr/>
          <p:nvPr/>
        </p:nvSpPr>
        <p:spPr>
          <a:xfrm>
            <a:off x="1499718" y="407910"/>
            <a:ext cx="9172574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taomnoma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tayyorlaymiz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CC187FA-C90E-0C44-B8CC-54F9EC5C6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18" y="1391092"/>
            <a:ext cx="9172574" cy="50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FD08672-FF64-FB4E-BC5A-AC010213DAB5}"/>
              </a:ext>
            </a:extLst>
          </p:cNvPr>
          <p:cNvSpPr/>
          <p:nvPr/>
        </p:nvSpPr>
        <p:spPr>
          <a:xfrm>
            <a:off x="885825" y="425345"/>
            <a:ext cx="10029856" cy="1565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Rasmdagi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taomlardan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nonushtada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bo‘lganlarini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Orzuda pishirilgan tuxum bor. Nima tush ko&amp;#39;rishi">
            <a:extLst>
              <a:ext uri="{FF2B5EF4-FFF2-40B4-BE49-F238E27FC236}">
                <a16:creationId xmlns:a16="http://schemas.microsoft.com/office/drawing/2014/main" id="{4B817F4E-8D6A-EB45-9C13-7B24527B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9" y="2303879"/>
            <a:ext cx="3123165" cy="17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Сливочное масло &amp;quot;рванет&amp;quot; в цене :: donbass.ua - новости Донбасса">
            <a:extLst>
              <a:ext uri="{FF2B5EF4-FFF2-40B4-BE49-F238E27FC236}">
                <a16:creationId xmlns:a16="http://schemas.microsoft.com/office/drawing/2014/main" id="{7E1A267C-2E00-2D40-8E9A-A3388A23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05" y="4483778"/>
            <a:ext cx="2565534" cy="19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Тонкие ажурные блинчики с дырочками – пошаговый рецепт с фото">
            <a:extLst>
              <a:ext uri="{FF2B5EF4-FFF2-40B4-BE49-F238E27FC236}">
                <a16:creationId xmlns:a16="http://schemas.microsoft.com/office/drawing/2014/main" id="{D6A004A6-F1A1-B245-9457-52723AC6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25" y="2185010"/>
            <a:ext cx="2816656" cy="19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Уй нони таёрлаш кулай ва осон усулда/Non tayyorlash qulay va oson usulda.  #Uydaqoling# - YouTube">
            <a:extLst>
              <a:ext uri="{FF2B5EF4-FFF2-40B4-BE49-F238E27FC236}">
                <a16:creationId xmlns:a16="http://schemas.microsoft.com/office/drawing/2014/main" id="{672AB81A-C992-FF47-8585-DF4672D7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99306" l="9063" r="99453">
                        <a14:foregroundMark x1="9063" y1="40556" x2="10234" y2="56667"/>
                        <a14:foregroundMark x1="13438" y1="21389" x2="17500" y2="4722"/>
                        <a14:foregroundMark x1="17500" y1="4722" x2="20703" y2="694"/>
                        <a14:foregroundMark x1="11953" y1="74306" x2="30703" y2="99167"/>
                        <a14:foregroundMark x1="30703" y1="99167" x2="31250" y2="99167"/>
                        <a14:foregroundMark x1="29766" y1="89722" x2="39531" y2="87917"/>
                        <a14:foregroundMark x1="39531" y1="87917" x2="51797" y2="92083"/>
                        <a14:foregroundMark x1="51797" y1="92083" x2="59219" y2="99583"/>
                        <a14:foregroundMark x1="74922" y1="98056" x2="95781" y2="77083"/>
                        <a14:foregroundMark x1="95781" y1="77083" x2="97109" y2="55139"/>
                        <a14:foregroundMark x1="97109" y1="55139" x2="98281" y2="50417"/>
                        <a14:foregroundMark x1="69688" y1="1667" x2="93125" y2="14306"/>
                        <a14:foregroundMark x1="93125" y1="14306" x2="99453" y2="2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39" y="4668678"/>
            <a:ext cx="3328092" cy="18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ahifa 33">
            <a:extLst>
              <a:ext uri="{FF2B5EF4-FFF2-40B4-BE49-F238E27FC236}">
                <a16:creationId xmlns:a16="http://schemas.microsoft.com/office/drawing/2014/main" id="{9FABBD20-54AA-0D46-A29E-246D0E240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6755"/>
          <a:stretch/>
        </p:blipFill>
        <p:spPr bwMode="auto">
          <a:xfrm>
            <a:off x="7930370" y="4251131"/>
            <a:ext cx="3261866" cy="225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непереносимость лактозы скачать бесплатно - Пищевой аллерген Intolerantie  аллергии - Аллергия">
            <a:extLst>
              <a:ext uri="{FF2B5EF4-FFF2-40B4-BE49-F238E27FC236}">
                <a16:creationId xmlns:a16="http://schemas.microsoft.com/office/drawing/2014/main" id="{7675F357-5AB3-774F-A12A-DB728DA7B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89" b="91667" l="5769" r="95385">
                        <a14:foregroundMark x1="41538" y1="16667" x2="49615" y2="4444"/>
                        <a14:foregroundMark x1="49615" y1="4444" x2="62308" y2="10556"/>
                        <a14:foregroundMark x1="62308" y1="10556" x2="67692" y2="27778"/>
                        <a14:foregroundMark x1="67692" y1="27778" x2="86538" y2="32222"/>
                        <a14:foregroundMark x1="86538" y1="32222" x2="75769" y2="38889"/>
                        <a14:foregroundMark x1="84231" y1="48333" x2="96538" y2="50000"/>
                        <a14:foregroundMark x1="96538" y1="50000" x2="95769" y2="71667"/>
                        <a14:foregroundMark x1="95769" y1="71667" x2="78077" y2="76111"/>
                        <a14:foregroundMark x1="66923" y1="91667" x2="33846" y2="87778"/>
                        <a14:foregroundMark x1="22308" y1="78333" x2="10769" y2="80556"/>
                        <a14:foregroundMark x1="10769" y1="80556" x2="5769" y2="65556"/>
                        <a14:foregroundMark x1="5769" y1="65556" x2="12692" y2="50000"/>
                        <a14:foregroundMark x1="12692" y1="50000" x2="23846" y2="43333"/>
                        <a14:foregroundMark x1="23846" y1="43333" x2="28077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1" y="2096221"/>
            <a:ext cx="3524074" cy="24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FD08672-FF64-FB4E-BC5A-AC010213DAB5}"/>
              </a:ext>
            </a:extLst>
          </p:cNvPr>
          <p:cNvSpPr/>
          <p:nvPr/>
        </p:nvSpPr>
        <p:spPr>
          <a:xfrm>
            <a:off x="1028213" y="436039"/>
            <a:ext cx="10115581" cy="16405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Nonushtada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tomonlarini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yozib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Orzuda pishirilgan tuxum bor. Nima tush ko&amp;#39;rishi">
            <a:extLst>
              <a:ext uri="{FF2B5EF4-FFF2-40B4-BE49-F238E27FC236}">
                <a16:creationId xmlns:a16="http://schemas.microsoft.com/office/drawing/2014/main" id="{C6763002-36E9-5E4E-956E-AE8D5B4A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39" y="4542173"/>
            <a:ext cx="3253249" cy="18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D3389A3-CE88-1B48-B51C-57041A716485}"/>
              </a:ext>
            </a:extLst>
          </p:cNvPr>
          <p:cNvSpPr/>
          <p:nvPr/>
        </p:nvSpPr>
        <p:spPr>
          <a:xfrm>
            <a:off x="1135338" y="2435693"/>
            <a:ext cx="3305922" cy="53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oqsilga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boy,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184EBF0A-6F25-C64F-9A73-B17B936A341E}"/>
              </a:ext>
            </a:extLst>
          </p:cNvPr>
          <p:cNvSpPr/>
          <p:nvPr/>
        </p:nvSpPr>
        <p:spPr>
          <a:xfrm>
            <a:off x="7600758" y="2442168"/>
            <a:ext cx="3513055" cy="53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tanaga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quvvat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883D221-D66D-6E48-88C2-2757122FA582}"/>
              </a:ext>
            </a:extLst>
          </p:cNvPr>
          <p:cNvSpPr/>
          <p:nvPr/>
        </p:nvSpPr>
        <p:spPr>
          <a:xfrm>
            <a:off x="4586090" y="2432757"/>
            <a:ext cx="2936487" cy="53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ishtahani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ochadi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E2013E1B-ECA7-884D-8735-EE0D7498436B}"/>
              </a:ext>
            </a:extLst>
          </p:cNvPr>
          <p:cNvSpPr/>
          <p:nvPr/>
        </p:nvSpPr>
        <p:spPr>
          <a:xfrm>
            <a:off x="1150104" y="4374354"/>
            <a:ext cx="3793371" cy="4892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Organizmni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to‘q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tutadi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95A601E2-BC07-D644-92C3-8552AB5F4770}"/>
              </a:ext>
            </a:extLst>
          </p:cNvPr>
          <p:cNvSpPr/>
          <p:nvPr/>
        </p:nvSpPr>
        <p:spPr>
          <a:xfrm>
            <a:off x="1169036" y="3703814"/>
            <a:ext cx="9194818" cy="57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Tuxumdagi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tirnoqlar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CF945CAE-38D9-0A4D-B6D0-4970C9C49027}"/>
              </a:ext>
            </a:extLst>
          </p:cNvPr>
          <p:cNvSpPr/>
          <p:nvPr/>
        </p:nvSpPr>
        <p:spPr>
          <a:xfrm>
            <a:off x="1135338" y="3101789"/>
            <a:ext cx="8022950" cy="4892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Tuxumda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D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ko‘zni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ravshan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FD08672-FF64-FB4E-BC5A-AC010213DAB5}"/>
              </a:ext>
            </a:extLst>
          </p:cNvPr>
          <p:cNvSpPr/>
          <p:nvPr/>
        </p:nvSpPr>
        <p:spPr>
          <a:xfrm>
            <a:off x="1028213" y="436039"/>
            <a:ext cx="10115581" cy="16405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Nonushtada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tomonlarini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yozib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D3389A3-CE88-1B48-B51C-57041A716485}"/>
              </a:ext>
            </a:extLst>
          </p:cNvPr>
          <p:cNvSpPr/>
          <p:nvPr/>
        </p:nvSpPr>
        <p:spPr>
          <a:xfrm>
            <a:off x="1135338" y="2435693"/>
            <a:ext cx="5299649" cy="53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tarkibida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oqsil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yog‘larga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CF945CAE-38D9-0A4D-B6D0-4970C9C49027}"/>
              </a:ext>
            </a:extLst>
          </p:cNvPr>
          <p:cNvSpPr/>
          <p:nvPr/>
        </p:nvSpPr>
        <p:spPr>
          <a:xfrm>
            <a:off x="1135338" y="3101789"/>
            <a:ext cx="9285668" cy="10520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Kalsiy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vitaminlar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jamlanmasi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o‘sishida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ahamiyatga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непереносимость лактозы скачать бесплатно - Пищевой аллерген Intolerantie  аллергии - Аллергия">
            <a:extLst>
              <a:ext uri="{FF2B5EF4-FFF2-40B4-BE49-F238E27FC236}">
                <a16:creationId xmlns:a16="http://schemas.microsoft.com/office/drawing/2014/main" id="{D0F89EBC-5AB6-D64B-8229-102B5DBD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1667" l="5769" r="95385">
                        <a14:foregroundMark x1="41538" y1="16667" x2="49615" y2="4444"/>
                        <a14:foregroundMark x1="49615" y1="4444" x2="62308" y2="10556"/>
                        <a14:foregroundMark x1="62308" y1="10556" x2="67692" y2="27778"/>
                        <a14:foregroundMark x1="67692" y1="27778" x2="86538" y2="32222"/>
                        <a14:foregroundMark x1="86538" y1="32222" x2="75769" y2="38889"/>
                        <a14:foregroundMark x1="84231" y1="48333" x2="96538" y2="50000"/>
                        <a14:foregroundMark x1="96538" y1="50000" x2="95769" y2="71667"/>
                        <a14:foregroundMark x1="95769" y1="71667" x2="78077" y2="76111"/>
                        <a14:foregroundMark x1="66923" y1="91667" x2="33846" y2="87778"/>
                        <a14:foregroundMark x1="22308" y1="78333" x2="10769" y2="80556"/>
                        <a14:foregroundMark x1="10769" y1="80556" x2="5769" y2="65556"/>
                        <a14:foregroundMark x1="5769" y1="65556" x2="12692" y2="50000"/>
                        <a14:foregroundMark x1="12692" y1="50000" x2="23846" y2="43333"/>
                        <a14:foregroundMark x1="23846" y1="43333" x2="28077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85" y="4313583"/>
            <a:ext cx="3524074" cy="24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D3389A3-CE88-1B48-B51C-57041A716485}"/>
              </a:ext>
            </a:extLst>
          </p:cNvPr>
          <p:cNvSpPr/>
          <p:nvPr/>
        </p:nvSpPr>
        <p:spPr>
          <a:xfrm>
            <a:off x="992458" y="735469"/>
            <a:ext cx="4960662" cy="53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xotirani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yaxshilaydi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CF945CAE-38D9-0A4D-B6D0-4970C9C49027}"/>
              </a:ext>
            </a:extLst>
          </p:cNvPr>
          <p:cNvSpPr/>
          <p:nvPr/>
        </p:nvSpPr>
        <p:spPr>
          <a:xfrm>
            <a:off x="992458" y="2015927"/>
            <a:ext cx="10466112" cy="8339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Mayiz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tanamiz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kalsiy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magniy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temir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moddalariga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boy.  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sahifa 33">
            <a:extLst>
              <a:ext uri="{FF2B5EF4-FFF2-40B4-BE49-F238E27FC236}">
                <a16:creationId xmlns:a16="http://schemas.microsoft.com/office/drawing/2014/main" id="{049932A5-8A0A-ED48-AC24-0261B5EB1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6755"/>
          <a:stretch/>
        </p:blipFill>
        <p:spPr bwMode="auto">
          <a:xfrm>
            <a:off x="6406253" y="3316161"/>
            <a:ext cx="4017686" cy="30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B64C129-6274-D14D-8191-B5A6F214639C}"/>
              </a:ext>
            </a:extLst>
          </p:cNvPr>
          <p:cNvSpPr/>
          <p:nvPr/>
        </p:nvSpPr>
        <p:spPr>
          <a:xfrm>
            <a:off x="987706" y="1345071"/>
            <a:ext cx="7727664" cy="53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tarkibida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‘, A,B, D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vitaminlari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46835F6-3BC9-8E48-9CDB-E3616A37CC7B}"/>
              </a:ext>
            </a:extLst>
          </p:cNvPr>
          <p:cNvSpPr/>
          <p:nvPr/>
        </p:nvSpPr>
        <p:spPr>
          <a:xfrm>
            <a:off x="1044842" y="2988137"/>
            <a:ext cx="3698603" cy="53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Yurakka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quvvat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C7371EAE-73E3-8D45-A7C9-EAF390FE0250}"/>
              </a:ext>
            </a:extLst>
          </p:cNvPr>
          <p:cNvSpPr/>
          <p:nvPr/>
        </p:nvSpPr>
        <p:spPr>
          <a:xfrm>
            <a:off x="1011514" y="3583454"/>
            <a:ext cx="4017686" cy="6599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Kamqonlikni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17" grpId="0" animBg="1"/>
      <p:bldP spid="18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FD08672-FF64-FB4E-BC5A-AC010213DAB5}"/>
              </a:ext>
            </a:extLst>
          </p:cNvPr>
          <p:cNvSpPr/>
          <p:nvPr/>
        </p:nvSpPr>
        <p:spPr>
          <a:xfrm>
            <a:off x="928695" y="453922"/>
            <a:ext cx="10201306" cy="16405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yeguliklarni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tartibda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ichish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kerakligini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475" y="0"/>
            <a:ext cx="124269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DD71E-F113-D440-B7D1-33914AD1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7" y="96190"/>
            <a:ext cx="10237694" cy="1325563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Oshxona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jihozlarini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Абу Райхон Беруний — Золотое наследие Узбекистана">
            <a:extLst>
              <a:ext uri="{FF2B5EF4-FFF2-40B4-BE49-F238E27FC236}">
                <a16:creationId xmlns:a16="http://schemas.microsoft.com/office/drawing/2014/main" id="{771AAD22-E983-6245-90C0-5E7B9481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4" descr="Гифка маша гиф картинка, скачать анимированный gif на GIFER">
            <a:extLst>
              <a:ext uri="{FF2B5EF4-FFF2-40B4-BE49-F238E27FC236}">
                <a16:creationId xmlns:a16="http://schemas.microsoft.com/office/drawing/2014/main" id="{FBF5B11B-8550-8246-8807-973ED636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08" y="2521629"/>
            <a:ext cx="1728507" cy="23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C98F2E38-1A0D-334F-B169-88E1C2099D14}"/>
              </a:ext>
            </a:extLst>
          </p:cNvPr>
          <p:cNvSpPr/>
          <p:nvPr/>
        </p:nvSpPr>
        <p:spPr>
          <a:xfrm>
            <a:off x="2183725" y="2064429"/>
            <a:ext cx="2259107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qozon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4E9DB98-01B5-1B48-B35B-22C40A2529F7}"/>
              </a:ext>
            </a:extLst>
          </p:cNvPr>
          <p:cNvSpPr/>
          <p:nvPr/>
        </p:nvSpPr>
        <p:spPr>
          <a:xfrm>
            <a:off x="2067190" y="3879172"/>
            <a:ext cx="2593710" cy="10392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cho‘mich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6EB6F5F-9900-544B-9D52-76308691207C}"/>
              </a:ext>
            </a:extLst>
          </p:cNvPr>
          <p:cNvSpPr/>
          <p:nvPr/>
        </p:nvSpPr>
        <p:spPr>
          <a:xfrm>
            <a:off x="5486389" y="5318315"/>
            <a:ext cx="225910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likopcha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77E956-83C3-AD49-A29A-A6CCECAA7C39}"/>
              </a:ext>
            </a:extLst>
          </p:cNvPr>
          <p:cNvSpPr/>
          <p:nvPr/>
        </p:nvSpPr>
        <p:spPr>
          <a:xfrm>
            <a:off x="8740582" y="4117697"/>
            <a:ext cx="2259107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qoshiq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82151E2-6C75-7644-B82C-539A2A2F0C4C}"/>
              </a:ext>
            </a:extLst>
          </p:cNvPr>
          <p:cNvSpPr/>
          <p:nvPr/>
        </p:nvSpPr>
        <p:spPr>
          <a:xfrm>
            <a:off x="8677824" y="2046869"/>
            <a:ext cx="2259107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kapgir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3DCBA80-F1CF-E94F-84BB-9EA6E75CB582}"/>
              </a:ext>
            </a:extLst>
          </p:cNvPr>
          <p:cNvSpPr/>
          <p:nvPr/>
        </p:nvSpPr>
        <p:spPr>
          <a:xfrm>
            <a:off x="5486390" y="1209637"/>
            <a:ext cx="2259107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kosa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177</Words>
  <Application>Microsoft Macintosh PowerPoint</Application>
  <PresentationFormat>Широкоэкранный</PresentationFormat>
  <Paragraphs>28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Oshxona jihozlarini nomini toping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9</cp:revision>
  <dcterms:created xsi:type="dcterms:W3CDTF">2021-10-13T05:50:15Z</dcterms:created>
  <dcterms:modified xsi:type="dcterms:W3CDTF">2021-10-19T08:25:50Z</dcterms:modified>
</cp:coreProperties>
</file>