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93" r:id="rId2"/>
    <p:sldId id="550" r:id="rId3"/>
    <p:sldId id="505" r:id="rId4"/>
    <p:sldId id="504" r:id="rId5"/>
    <p:sldId id="503" r:id="rId6"/>
    <p:sldId id="502" r:id="rId7"/>
    <p:sldId id="501" r:id="rId8"/>
    <p:sldId id="506" r:id="rId9"/>
    <p:sldId id="508" r:id="rId10"/>
    <p:sldId id="509" r:id="rId11"/>
    <p:sldId id="512" r:id="rId12"/>
    <p:sldId id="511" r:id="rId13"/>
    <p:sldId id="510" r:id="rId14"/>
    <p:sldId id="34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34"/>
  </p:normalViewPr>
  <p:slideViewPr>
    <p:cSldViewPr snapToGrid="0" snapToObjects="1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A000-761B-EC4F-A9F1-C1E67CD045E1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6DA09-821B-494D-9194-B4D4B607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9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4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825C8-5F6A-9F44-9C13-5B1042001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4F3400-6564-0549-857D-F4B535896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8C2202-362D-E141-998A-B47C8D53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7E3067-DDB1-2944-824E-996DA542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2A7606-63A1-6449-A7E9-AEFCEB62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3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D363E-A238-FB47-A519-CBFCF443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870A17-065F-C047-8F30-57B677BD5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56303-C174-104F-B6A0-B22A61CE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763FD0-F44F-5B4A-ABD0-BA705D2F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1DF88-5C3C-714B-AB69-AF172D89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7D39FD-6483-DB4E-B6F4-192CC6D82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11F473-0EDD-1740-A45D-5774AB354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DB94D-8470-0C4D-8D11-E1E3A97B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9BBC37-C777-A54A-AA88-C0FA25B9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23D3B-11EF-7043-A1D6-4FE67216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63F09-B194-7A4A-945D-952C475B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9C67E4-C41D-8A4C-BCD0-65C0605D9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1D66CC-A782-4646-8C60-D4A44712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577F3-562E-A248-B3C0-C5AD3F77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1F460-A3DA-9B42-A65F-754958EB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1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9C93A-D216-6948-AE02-4154CA16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472588-C829-6A45-A4C2-D1EBC9489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F62773-259F-AE42-82E3-DAC7AC05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33587-B0BF-2248-8A58-D3B0D7F7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32CCD2-B161-A847-B1BD-9F750990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5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CF6C-B656-8B4C-9EC4-FBE6A927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4CB46-7C9C-5749-B07E-4A2A30D90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E856B-C443-1043-8F16-821215DFF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373073-6374-0B4F-81FC-3878C5BC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6E92A5-6F9A-AC4B-99BD-E8B55B0A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2860D6-7CF4-A042-BA23-9B08118A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0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F738D-A822-9B4E-B153-E5B65357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1792D8-A138-6E41-B873-0BA3B552F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373DAF-1FE9-B949-9877-C93C8B1E7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17AB09-ACF7-124F-A45C-3CE178CB1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DD6C58-8A6B-3345-BF26-20D2427BF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0549CC-DB00-3B4F-8F8B-47B0E7FC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1EE095-3E41-814B-AD6C-4B7F6ACF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ED0F77-D22C-F14B-8EB2-C4F8C0FF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0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18680-9CF4-DF4E-9837-E9F31F04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61E999-9B06-134B-B613-B1A59B09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5B409C-CA16-714B-8220-E0DDCBE5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455397-D098-6440-9B12-EC6837CE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0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865A2A-9A6F-EF46-A606-8864B808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6510DA-4991-184B-8D6B-8523EECF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665AAF-FC0A-564E-BCAB-C5B7B410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6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4DD3B-85F3-094F-8920-4D99EF47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8AEC8-8989-3F42-B6B5-002AF04B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EABDF1-2FB5-914B-B6C7-E8D3C8583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C8553F-63AA-714B-9367-FE5C1312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3068B9-8FB6-A048-844C-17C808EB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1B7D9E-8220-B741-A514-81EA51F6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7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BA000-776D-B04D-A3CB-8EE939A4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AE011B-FE7A-3C4D-9FF7-C5C64465B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EFFC4A-0CB2-5C4D-9DF5-C17E3273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8A4436-675D-814E-A40E-03827ED6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6D3A40-039C-094E-B348-92B4BC12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E8729-796E-0346-B640-C8A99BD3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5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54AC7-240C-874E-85DA-AE4CB8F2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4E5EF-FEFE-4C49-BF92-7E8C12F54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00EBC-0545-0341-9FF2-1C12FF953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6F9E-7985-5948-96DB-02CB45B1B85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2B4CE-F8FB-DC48-A385-E76CDAB9B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654B0-DFA0-F347-A1F9-81161709C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DE645-5BD8-1642-8CD2-61435BA03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6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7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5630"/>
            <a:ext cx="12232830" cy="6832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BA37ED-1429-5949-B2F0-7BC32F14D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04801" y="145257"/>
            <a:ext cx="1568038" cy="165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AE9F90-CB1F-364A-9820-74753933F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7824" y="145257"/>
            <a:ext cx="9999375" cy="1002027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Izohlanayotgan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so‘zni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matndan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daftaringizga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57C8389-EDDA-234C-8014-B12FE27CE332}"/>
              </a:ext>
            </a:extLst>
          </p:cNvPr>
          <p:cNvSpPr/>
          <p:nvPr/>
        </p:nvSpPr>
        <p:spPr>
          <a:xfrm>
            <a:off x="1825692" y="1873751"/>
            <a:ext cx="4640504" cy="546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kasal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67667E68-90EC-EB4D-86BA-C16B73B90D05}"/>
              </a:ext>
            </a:extLst>
          </p:cNvPr>
          <p:cNvSpPr/>
          <p:nvPr/>
        </p:nvSpPr>
        <p:spPr>
          <a:xfrm>
            <a:off x="1825692" y="2502056"/>
            <a:ext cx="5039342" cy="841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chuqur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og‘zi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sopol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idish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0303A5A-BEE9-0F46-B3A4-D2A646E7D0E7}"/>
              </a:ext>
            </a:extLst>
          </p:cNvPr>
          <p:cNvSpPr/>
          <p:nvPr/>
        </p:nvSpPr>
        <p:spPr>
          <a:xfrm>
            <a:off x="1858771" y="3412209"/>
            <a:ext cx="4640504" cy="546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sog‘lik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3B6D040-B8CF-7F4D-8BC0-E53BB54D7717}"/>
              </a:ext>
            </a:extLst>
          </p:cNvPr>
          <p:cNvSpPr/>
          <p:nvPr/>
        </p:nvSpPr>
        <p:spPr>
          <a:xfrm>
            <a:off x="1872839" y="4012873"/>
            <a:ext cx="4640504" cy="546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yashirin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2D840267-FD40-F440-8DD9-5FADBCDC97F5}"/>
              </a:ext>
            </a:extLst>
          </p:cNvPr>
          <p:cNvSpPr/>
          <p:nvPr/>
        </p:nvSpPr>
        <p:spPr>
          <a:xfrm>
            <a:off x="1872839" y="4627603"/>
            <a:ext cx="4640504" cy="5462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hazm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bo‘ladigan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28BB8C9-0869-E246-A31A-C9CC02BA7E73}"/>
              </a:ext>
            </a:extLst>
          </p:cNvPr>
          <p:cNvSpPr/>
          <p:nvPr/>
        </p:nvSpPr>
        <p:spPr>
          <a:xfrm>
            <a:off x="1872839" y="5901123"/>
            <a:ext cx="4640504" cy="5462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ba’zan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A37743C2-888D-9747-97D7-B109D9CB2732}"/>
              </a:ext>
            </a:extLst>
          </p:cNvPr>
          <p:cNvSpPr/>
          <p:nvPr/>
        </p:nvSpPr>
        <p:spPr>
          <a:xfrm>
            <a:off x="1887825" y="5264369"/>
            <a:ext cx="4640504" cy="5462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quritilgan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o‘rik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06EA1CC-447A-C945-876C-849C2430A5A6}"/>
              </a:ext>
            </a:extLst>
          </p:cNvPr>
          <p:cNvSpPr/>
          <p:nvPr/>
        </p:nvSpPr>
        <p:spPr>
          <a:xfrm>
            <a:off x="1825692" y="1230392"/>
            <a:ext cx="5039342" cy="5706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danagi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quritilgan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o‘rik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D02125-58D3-A640-AAE0-4EE900E67287}"/>
              </a:ext>
            </a:extLst>
          </p:cNvPr>
          <p:cNvSpPr txBox="1"/>
          <p:nvPr/>
        </p:nvSpPr>
        <p:spPr>
          <a:xfrm>
            <a:off x="7068047" y="1174120"/>
            <a:ext cx="2132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bargak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68177-33EF-2F40-90AB-B294C1C312D9}"/>
              </a:ext>
            </a:extLst>
          </p:cNvPr>
          <p:cNvSpPr txBox="1"/>
          <p:nvPr/>
        </p:nvSpPr>
        <p:spPr>
          <a:xfrm>
            <a:off x="7039911" y="1917363"/>
            <a:ext cx="228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xasta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DB6DE7-33BD-D747-9C6E-CF02AB048133}"/>
              </a:ext>
            </a:extLst>
          </p:cNvPr>
          <p:cNvSpPr txBox="1"/>
          <p:nvPr/>
        </p:nvSpPr>
        <p:spPr>
          <a:xfrm>
            <a:off x="7079767" y="2618402"/>
            <a:ext cx="228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ko‘za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AED7E5-90B1-E546-9C42-3DFEC9ABC525}"/>
              </a:ext>
            </a:extLst>
          </p:cNvPr>
          <p:cNvSpPr txBox="1"/>
          <p:nvPr/>
        </p:nvSpPr>
        <p:spPr>
          <a:xfrm>
            <a:off x="7121971" y="3392126"/>
            <a:ext cx="228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sihat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C89582-F209-2844-97B4-2B3005F58574}"/>
              </a:ext>
            </a:extLst>
          </p:cNvPr>
          <p:cNvSpPr txBox="1"/>
          <p:nvPr/>
        </p:nvSpPr>
        <p:spPr>
          <a:xfrm>
            <a:off x="7178243" y="3968904"/>
            <a:ext cx="228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hikmat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F6DFCE-3FCD-104C-9FF2-EE9F3A2759EC}"/>
              </a:ext>
            </a:extLst>
          </p:cNvPr>
          <p:cNvSpPr txBox="1"/>
          <p:nvPr/>
        </p:nvSpPr>
        <p:spPr>
          <a:xfrm>
            <a:off x="7192311" y="4587878"/>
            <a:ext cx="228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yengil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252A37-7E10-9649-B087-45B7DEE930C6}"/>
              </a:ext>
            </a:extLst>
          </p:cNvPr>
          <p:cNvSpPr txBox="1"/>
          <p:nvPr/>
        </p:nvSpPr>
        <p:spPr>
          <a:xfrm>
            <a:off x="7192311" y="5877000"/>
            <a:ext cx="228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gohi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FE8ED5-59FA-1A44-B672-6506D86C86D7}"/>
              </a:ext>
            </a:extLst>
          </p:cNvPr>
          <p:cNvSpPr txBox="1"/>
          <p:nvPr/>
        </p:nvSpPr>
        <p:spPr>
          <a:xfrm>
            <a:off x="7175895" y="5218578"/>
            <a:ext cx="228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turshak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Молоко картинка » Прикольные картинки: скачать бесплатно на рабочий стол">
            <a:extLst>
              <a:ext uri="{FF2B5EF4-FFF2-40B4-BE49-F238E27FC236}">
                <a16:creationId xmlns:a16="http://schemas.microsoft.com/office/drawing/2014/main" id="{E8E3438C-5263-624C-821E-B69B9341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274" y="973138"/>
            <a:ext cx="2828033" cy="27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28703"/>
            <a:ext cx="12232830" cy="68326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3D0621-425C-A340-8F84-3D67E46F1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1122" y="2124222"/>
            <a:ext cx="8486878" cy="1575582"/>
          </a:xfrm>
        </p:spPr>
        <p:txBody>
          <a:bodyPr/>
          <a:lstStyle/>
          <a:p>
            <a:pPr algn="l"/>
            <a:r>
              <a:rPr lang="uz-Latn-UZ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Nonushtada           </a:t>
            </a:r>
          </a:p>
          <a:p>
            <a:pPr algn="l"/>
            <a:r>
              <a:rPr lang="uz-Latn-UZ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uz-Latn-UZ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bargaklarni </a:t>
            </a:r>
            <a:r>
              <a:rPr lang="uz-Latn-UZ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iste’mol qilish  mumkin.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AE9F90-CB1F-364A-9820-74753933F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122" y="337626"/>
            <a:ext cx="9144000" cy="1016782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She’rdan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nonushtada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mahsulotlarni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iste’mol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mumkinligini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Simple Check Mark Icon PNG Transparent Background, Free Download #5389 -  FreeIconsPNG">
            <a:extLst>
              <a:ext uri="{FF2B5EF4-FFF2-40B4-BE49-F238E27FC236}">
                <a16:creationId xmlns:a16="http://schemas.microsoft.com/office/drawing/2014/main" id="{6A42BC4D-0217-6E49-803C-0A27396B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1975"/>
            <a:ext cx="1368083" cy="13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E9710-8C74-9046-AD53-DB5BB1CF5CCD}"/>
              </a:ext>
            </a:extLst>
          </p:cNvPr>
          <p:cNvSpPr txBox="1"/>
          <p:nvPr/>
        </p:nvSpPr>
        <p:spPr>
          <a:xfrm>
            <a:off x="5064372" y="2049993"/>
            <a:ext cx="5533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</a:t>
            </a: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</a:t>
            </a: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ko‘katlar</a:t>
            </a: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turshak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Orzuda pishirilgan tuxum bor. Nima tush ko&amp;#39;rishi">
            <a:extLst>
              <a:ext uri="{FF2B5EF4-FFF2-40B4-BE49-F238E27FC236}">
                <a16:creationId xmlns:a16="http://schemas.microsoft.com/office/drawing/2014/main" id="{9D0C1EA8-B5C1-9945-839E-157AF6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04" y="3699804"/>
            <a:ext cx="4391933" cy="24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aliyga boy mahsulotlar - TOP-10 oziq-ovqat, sutkalik norma miqdori">
            <a:extLst>
              <a:ext uri="{FF2B5EF4-FFF2-40B4-BE49-F238E27FC236}">
                <a16:creationId xmlns:a16="http://schemas.microsoft.com/office/drawing/2014/main" id="{1EB785A8-38D4-3D48-B736-61D1DBF8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15" y="4855453"/>
            <a:ext cx="3447707" cy="17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Табобат_сирлари_ @eko_imvit – Telegram">
            <a:extLst>
              <a:ext uri="{FF2B5EF4-FFF2-40B4-BE49-F238E27FC236}">
                <a16:creationId xmlns:a16="http://schemas.microsoft.com/office/drawing/2014/main" id="{E07FEF6A-53E5-5843-82E0-C25C6EE0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85" y="3254600"/>
            <a:ext cx="2362301" cy="16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0"/>
            <a:ext cx="12232830" cy="68326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3D0621-425C-A340-8F84-3D67E46F1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5181" y="227967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Nonushtada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tvorog, </a:t>
            </a:r>
            <a:r>
              <a:rPr lang="en-GB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pishloq</a:t>
            </a: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sutli</a:t>
            </a: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bo‘tqalar</a:t>
            </a: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yong‘oqlar</a:t>
            </a: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yeyish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AE9F90-CB1F-364A-9820-74753933F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122" y="596372"/>
            <a:ext cx="9144000" cy="1003828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do‘stingizga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mahsulotlarni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tavsiya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qilasiz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Simple Check Mark Icon PNG Transparent Background, Free Download #5389 -  FreeIconsPNG">
            <a:extLst>
              <a:ext uri="{FF2B5EF4-FFF2-40B4-BE49-F238E27FC236}">
                <a16:creationId xmlns:a16="http://schemas.microsoft.com/office/drawing/2014/main" id="{E0185F79-9B84-8449-AF62-05C6BDCF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80" y="25400"/>
            <a:ext cx="1368083" cy="13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4 самых полезные завтраков для детей. Быстро, вкусно, полезно">
            <a:extLst>
              <a:ext uri="{FF2B5EF4-FFF2-40B4-BE49-F238E27FC236}">
                <a16:creationId xmlns:a16="http://schemas.microsoft.com/office/drawing/2014/main" id="{E8E6A5D2-ADE1-CC40-BD0C-9250DCAC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98" y="3694585"/>
            <a:ext cx="4200879" cy="25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9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0"/>
            <a:ext cx="12232830" cy="68326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3D0621-425C-A340-8F84-3D67E46F1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6086" y="1843576"/>
            <a:ext cx="8820443" cy="1655762"/>
          </a:xfrm>
        </p:spPr>
        <p:txBody>
          <a:bodyPr/>
          <a:lstStyle/>
          <a:p>
            <a:pPr algn="l"/>
            <a:r>
              <a:rPr lang="en-GB" dirty="0"/>
              <a:t>  </a:t>
            </a:r>
            <a:r>
              <a:rPr lang="en-GB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Sut, </a:t>
            </a:r>
            <a:r>
              <a:rPr lang="en-GB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</a:t>
            </a:r>
            <a:r>
              <a:rPr lang="en-GB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ko‘katlar</a:t>
            </a:r>
            <a:r>
              <a:rPr lang="en-GB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turshak</a:t>
            </a:r>
            <a:r>
              <a:rPr lang="en-GB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bargak</a:t>
            </a:r>
            <a:r>
              <a:rPr lang="en-GB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tvorog, </a:t>
            </a:r>
            <a:r>
              <a:rPr lang="en-GB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pishloq</a:t>
            </a:r>
            <a:r>
              <a:rPr lang="en-GB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sutli</a:t>
            </a:r>
            <a:r>
              <a:rPr lang="en-GB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bo‘tqa</a:t>
            </a:r>
            <a:r>
              <a:rPr lang="en-GB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mayiz</a:t>
            </a:r>
            <a:r>
              <a:rPr lang="en-GB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</a:t>
            </a:r>
            <a:r>
              <a:rPr lang="en-GB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BA37ED-1429-5949-B2F0-7BC32F14D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04801" y="145257"/>
            <a:ext cx="1568038" cy="165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AE9F90-CB1F-364A-9820-74753933F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50" y="285936"/>
            <a:ext cx="9144000" cy="1124743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Nuqtalar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qo‘ygan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so‘zlaringizga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98BD99-4E29-8145-A90B-F279C5F066B3}"/>
              </a:ext>
            </a:extLst>
          </p:cNvPr>
          <p:cNvSpPr txBox="1"/>
          <p:nvPr/>
        </p:nvSpPr>
        <p:spPr>
          <a:xfrm>
            <a:off x="1885069" y="3573192"/>
            <a:ext cx="72589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narsalarning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so‘rog‘iga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E0D1BF-661A-1C43-8D33-2A89BA10E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44" y="4051350"/>
            <a:ext cx="2251106" cy="23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4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0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1540798-9CFB-804B-AE14-B88B0032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2" y="694219"/>
            <a:ext cx="4667949" cy="55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CFB3417-D94E-674A-A1F6-97D4C440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728" y="937488"/>
            <a:ext cx="6822832" cy="168613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Ibn Sino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ulashar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20C9B4AF-607F-4C40-A1CF-5E263D065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7067" y="3142297"/>
            <a:ext cx="3479408" cy="80403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Po‘lat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Mo‘min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C91A0601-5622-6149-88FA-E70055B9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88" y="4403959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583181C-FD9F-604A-97F4-65857F357476}"/>
              </a:ext>
            </a:extLst>
          </p:cNvPr>
          <p:cNvSpPr/>
          <p:nvPr/>
        </p:nvSpPr>
        <p:spPr>
          <a:xfrm>
            <a:off x="8981138" y="5639972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77-dars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0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830" cy="68326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3D0621-425C-A340-8F84-3D67E46F1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3732" y="1016002"/>
            <a:ext cx="8898552" cy="5465273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Ertalab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yengil</a:t>
            </a:r>
            <a:endParaRPr lang="en-GB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Ovqatdan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yegil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Ichmoqlikni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</a:t>
            </a:r>
            <a:endParaRPr lang="en-GB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Doim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esda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tut.</a:t>
            </a:r>
          </a:p>
          <a:p>
            <a:pPr algn="l"/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Har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endParaRPr lang="en-GB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Shifoga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gohi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l"/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Mevalar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shohi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AE9F90-CB1F-364A-9820-74753933F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732" y="309565"/>
            <a:ext cx="8314267" cy="706437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Ibn Sino </a:t>
            </a:r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ulashar</a:t>
            </a:r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0CAEE22-B011-5849-95CD-DE3D6C85D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474968" y="376725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Молоко картинка » Прикольные картинки: скачать бесплатно на рабочий стол">
            <a:extLst>
              <a:ext uri="{FF2B5EF4-FFF2-40B4-BE49-F238E27FC236}">
                <a16:creationId xmlns:a16="http://schemas.microsoft.com/office/drawing/2014/main" id="{19A93DA6-8EBC-FF49-9A9E-096E221AF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93" y="1016002"/>
            <a:ext cx="2828033" cy="27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а яблони для детей: Картинки для детей яблоня (35 фото) —">
            <a:extLst>
              <a:ext uri="{FF2B5EF4-FFF2-40B4-BE49-F238E27FC236}">
                <a16:creationId xmlns:a16="http://schemas.microsoft.com/office/drawing/2014/main" id="{CB3D8E13-A464-C14A-B980-A72F9DF44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3000" l="10000" r="90000">
                        <a14:foregroundMark x1="39667" y1="21333" x2="51333" y2="7333"/>
                        <a14:foregroundMark x1="51333" y1="7333" x2="63333" y2="9000"/>
                        <a14:foregroundMark x1="28000" y1="88333" x2="44667" y2="94667"/>
                        <a14:foregroundMark x1="44667" y1="94667" x2="62667" y2="93000"/>
                        <a14:foregroundMark x1="62667" y1="93000" x2="72000" y2="8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64"/>
          <a:stretch/>
        </p:blipFill>
        <p:spPr bwMode="auto">
          <a:xfrm>
            <a:off x="2065780" y="3732725"/>
            <a:ext cx="2669466" cy="2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8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0"/>
            <a:ext cx="12232830" cy="68326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AE9F90-CB1F-364A-9820-74753933F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6763" y="728133"/>
            <a:ext cx="9383151" cy="5706534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xum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oshko‘kat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hikmat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Yurakka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Turshak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bargak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Ovqatlanish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San’at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chinakam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4000" dirty="0"/>
            </a:br>
            <a:endParaRPr lang="ru-RU" sz="40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E20975-891C-3C49-BC4D-7B94AFF03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373212" y="241258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Orzuda pishirilgan tuxum bor. Nima tush ko&amp;#39;rishi">
            <a:extLst>
              <a:ext uri="{FF2B5EF4-FFF2-40B4-BE49-F238E27FC236}">
                <a16:creationId xmlns:a16="http://schemas.microsoft.com/office/drawing/2014/main" id="{2A804448-D30F-CE47-8A63-84615205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446" y="728133"/>
            <a:ext cx="4391933" cy="24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aliyga boy mahsulotlar - TOP-10 oziq-ovqat, sutkalik norma miqdori">
            <a:extLst>
              <a:ext uri="{FF2B5EF4-FFF2-40B4-BE49-F238E27FC236}">
                <a16:creationId xmlns:a16="http://schemas.microsoft.com/office/drawing/2014/main" id="{8539DB17-7B02-B743-9B5E-BD21A3BF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40" y="4673893"/>
            <a:ext cx="3447707" cy="17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Табобат_сирлари_ @eko_imvit – Telegram">
            <a:extLst>
              <a:ext uri="{FF2B5EF4-FFF2-40B4-BE49-F238E27FC236}">
                <a16:creationId xmlns:a16="http://schemas.microsoft.com/office/drawing/2014/main" id="{F0CA7E46-0A7C-4944-AD4C-0F566CE1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85" y="3168096"/>
            <a:ext cx="2362301" cy="16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3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12700"/>
            <a:ext cx="12232830" cy="68326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AE9F90-CB1F-364A-9820-74753933F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850" y="1420839"/>
            <a:ext cx="5235679" cy="36576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Tanning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sihati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Bo‘lmaysan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xasta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Ovqatda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me’yor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Sog‘likka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hamkor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54496-AD23-8E4B-BAD2-BAF6751CB99B}"/>
              </a:ext>
            </a:extLst>
          </p:cNvPr>
          <p:cNvSpPr txBox="1"/>
          <p:nvPr/>
        </p:nvSpPr>
        <p:spPr>
          <a:xfrm>
            <a:off x="4892170" y="5370342"/>
            <a:ext cx="323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Po‘lat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Mo‘min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E960D0E-11C8-E844-B7AF-BB2C46DF7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373212" y="241258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 descr="Идеи на тему «Для меню. Еда» (20) | детский сад, детские картинки,  иллюстрации">
            <a:extLst>
              <a:ext uri="{FF2B5EF4-FFF2-40B4-BE49-F238E27FC236}">
                <a16:creationId xmlns:a16="http://schemas.microsoft.com/office/drawing/2014/main" id="{56B4705C-B9E2-4F40-850F-3820D489F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1"/>
          <a:stretch/>
        </p:blipFill>
        <p:spPr bwMode="auto">
          <a:xfrm>
            <a:off x="6815817" y="876913"/>
            <a:ext cx="4396134" cy="43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0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79" y="-20322"/>
            <a:ext cx="12232830" cy="6832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BA37ED-1429-5949-B2F0-7BC32F14D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04801" y="145257"/>
            <a:ext cx="1568038" cy="165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AE9F90-CB1F-364A-9820-74753933F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9816" y="491067"/>
            <a:ext cx="8628184" cy="130995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Sizningcha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yengil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4" descr="Здоровая диета, здоровое питание, овощи и фрукты png | PNGEgg">
            <a:extLst>
              <a:ext uri="{FF2B5EF4-FFF2-40B4-BE49-F238E27FC236}">
                <a16:creationId xmlns:a16="http://schemas.microsoft.com/office/drawing/2014/main" id="{8C473F51-03C2-7A4F-BC91-A0BA9772C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74" y="1433852"/>
            <a:ext cx="5872716" cy="49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Eating Child Food Здоровье, детское питание, фотография, малыш png thumbnail">
            <a:extLst>
              <a:ext uri="{FF2B5EF4-FFF2-40B4-BE49-F238E27FC236}">
                <a16:creationId xmlns:a16="http://schemas.microsoft.com/office/drawing/2014/main" id="{49DAE7E1-4FE8-4B45-88A0-1044A18D9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1905" l="9483" r="89943">
                        <a14:foregroundMark x1="39080" y1="10000" x2="51724" y2="5000"/>
                        <a14:foregroundMark x1="51724" y1="5000" x2="68678" y2="9524"/>
                        <a14:foregroundMark x1="39655" y1="91190" x2="52586" y2="94048"/>
                        <a14:foregroundMark x1="52586" y1="94048" x2="64943" y2="91905"/>
                        <a14:foregroundMark x1="64943" y1="91905" x2="68103" y2="8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6" y="1801019"/>
            <a:ext cx="3890371" cy="46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0"/>
            <a:ext cx="12232830" cy="6832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BA37ED-1429-5949-B2F0-7BC32F14D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04801" y="145257"/>
            <a:ext cx="1568038" cy="165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AE9F90-CB1F-364A-9820-74753933F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122" y="596372"/>
            <a:ext cx="9144000" cy="67362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Mevalarning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podshosi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" descr="красное яблоко, Еда Apple, фрукты, свежие яблоки, натуральные продукты питания, зеленое яблоко png thumbnail">
            <a:extLst>
              <a:ext uri="{FF2B5EF4-FFF2-40B4-BE49-F238E27FC236}">
                <a16:creationId xmlns:a16="http://schemas.microsoft.com/office/drawing/2014/main" id="{2708BCDE-156C-DC46-88CA-896029FD7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9943" l="8046" r="92529">
                        <a14:foregroundMark x1="8046" y1="45115" x2="9770" y2="49425"/>
                        <a14:foregroundMark x1="87931" y1="48563" x2="92529" y2="58333"/>
                        <a14:foregroundMark x1="92529" y1="58333" x2="90805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19" y="315398"/>
            <a:ext cx="6818747" cy="67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12483"/>
            <a:ext cx="12232830" cy="6832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BA37ED-1429-5949-B2F0-7BC32F14D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04801" y="145257"/>
            <a:ext cx="1568038" cy="165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AE9F90-CB1F-364A-9820-74753933F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122" y="596372"/>
            <a:ext cx="9144000" cy="67362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Yurakka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quvvat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beruvchi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Kaliyga boy mahsulotlar - TOP-10 oziq-ovqat, sutkalik norma miqdori">
            <a:extLst>
              <a:ext uri="{FF2B5EF4-FFF2-40B4-BE49-F238E27FC236}">
                <a16:creationId xmlns:a16="http://schemas.microsoft.com/office/drawing/2014/main" id="{ECE20EAB-3C7B-0643-BEE3-B87238FC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16" y="2446207"/>
            <a:ext cx="4957906" cy="28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Табобат_сирлари_ @eko_imvit – Telegram">
            <a:extLst>
              <a:ext uri="{FF2B5EF4-FFF2-40B4-BE49-F238E27FC236}">
                <a16:creationId xmlns:a16="http://schemas.microsoft.com/office/drawing/2014/main" id="{6ED75DB2-F4B7-F240-B601-46CA58AE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39" y="2151062"/>
            <a:ext cx="4427082" cy="31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6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0"/>
            <a:ext cx="12232830" cy="6832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BA37ED-1429-5949-B2F0-7BC32F14D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04801" y="145257"/>
            <a:ext cx="1568038" cy="165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AE9F90-CB1F-364A-9820-74753933F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122" y="596372"/>
            <a:ext cx="9144000" cy="1003828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Kasal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bo‘lmaslik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ovqatlanish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дети едят скачать бесплатно - Ест Детское Питание Мультфильм - Дети едят">
            <a:extLst>
              <a:ext uri="{FF2B5EF4-FFF2-40B4-BE49-F238E27FC236}">
                <a16:creationId xmlns:a16="http://schemas.microsoft.com/office/drawing/2014/main" id="{5CB78207-F5A5-5F43-8361-3D2F5BA4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10000" r="95000">
                        <a14:foregroundMark x1="35769" y1="9000" x2="50000" y2="1500"/>
                        <a14:foregroundMark x1="50000" y1="1500" x2="66154" y2="5000"/>
                        <a14:foregroundMark x1="66154" y1="5000" x2="68462" y2="9000"/>
                        <a14:foregroundMark x1="72308" y1="55000" x2="81538" y2="70000"/>
                        <a14:foregroundMark x1="81538" y1="70000" x2="77692" y2="88500"/>
                        <a14:foregroundMark x1="77692" y1="88500" x2="76538" y2="87500"/>
                        <a14:foregroundMark x1="71154" y1="67000" x2="72692" y2="68000"/>
                        <a14:foregroundMark x1="59615" y1="65000" x2="56538" y2="66500"/>
                        <a14:foregroundMark x1="87308" y1="54500" x2="95000" y2="71000"/>
                        <a14:foregroundMark x1="95000" y1="71000" x2="88462" y2="76000"/>
                        <a14:foregroundMark x1="40385" y1="35500" x2="47308" y2="36000"/>
                        <a14:foregroundMark x1="61923" y1="31000" x2="59231" y2="38000"/>
                        <a14:foregroundMark x1="83077" y1="56500" x2="75385" y2="58000"/>
                        <a14:foregroundMark x1="31538" y1="51500" x2="34231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39" y="2397391"/>
            <a:ext cx="4527961" cy="348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Идеи на тему «Для меню. Еда» (20) | детский сад, детские картинки,  иллюстрации">
            <a:extLst>
              <a:ext uri="{FF2B5EF4-FFF2-40B4-BE49-F238E27FC236}">
                <a16:creationId xmlns:a16="http://schemas.microsoft.com/office/drawing/2014/main" id="{2AEEF038-35A7-5B4C-A828-D669B2830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 bwMode="auto">
          <a:xfrm>
            <a:off x="6696852" y="1801019"/>
            <a:ext cx="3980526" cy="39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42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347</Words>
  <Application>Microsoft Macintosh PowerPoint</Application>
  <PresentationFormat>Широкоэкранный</PresentationFormat>
  <Paragraphs>48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Ibn Sino ulashar davo</vt:lpstr>
      <vt:lpstr>Ibn Sino ulashar davo</vt:lpstr>
      <vt:lpstr>Bil, oddiy tuxum –  Davo to‘la xum. Turli oshko‘kat –  Unda ko‘p hikmat.                               Yurakka kerak                              Turshak va bargak.                              Ovqatlanish ham                              San’at chinakam.  </vt:lpstr>
      <vt:lpstr>Ovqat sifati  Tanning sihati. Ovqat ye asta, Bo‘lmaysan xasta. Ovqatda me’yor –  Sog‘likka hamkor.</vt:lpstr>
      <vt:lpstr>1. Sizningcha, “yengil ovqat” qanday bo‘ladi?</vt:lpstr>
      <vt:lpstr>2. Mevalarning podshosi qaysi ekan?</vt:lpstr>
      <vt:lpstr>3. Yurakka quvvat beruvchi narsa nima?</vt:lpstr>
      <vt:lpstr>4. Kasal bo‘lmaslik uchun qanday ovqatlanish kerak?</vt:lpstr>
      <vt:lpstr>6. Izohlanayotgan so‘zni matndan topib, daftaringizga yozing.</vt:lpstr>
      <vt:lpstr> She’rdan nonushtada qaysi mahsulotlarni iste’mol qilish mumkinligini topib yozing.</vt:lpstr>
      <vt:lpstr> Siz do‘stingizga nonushta uchun yana qanday mahsulotlarni tavsiya qilasiz? Yozing.</vt:lpstr>
      <vt:lpstr>Nuqtalar o‘rniga qo‘ygan so‘zlaringizga qanday so‘roq berish mumkin?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2021-10-13T01:41:47Z</dcterms:created>
  <dcterms:modified xsi:type="dcterms:W3CDTF">2021-10-14T07:43:12Z</dcterms:modified>
</cp:coreProperties>
</file>