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3" r:id="rId2"/>
    <p:sldId id="494" r:id="rId3"/>
    <p:sldId id="256" r:id="rId4"/>
    <p:sldId id="499" r:id="rId5"/>
    <p:sldId id="498" r:id="rId6"/>
    <p:sldId id="497" r:id="rId7"/>
    <p:sldId id="496" r:id="rId8"/>
    <p:sldId id="504" r:id="rId9"/>
    <p:sldId id="495" r:id="rId10"/>
    <p:sldId id="506" r:id="rId11"/>
    <p:sldId id="34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ABB58-0BCB-6B41-ADE5-0D874C49B87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72EFB-6F6C-1143-82F8-25BB6EC8F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0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EE9FA-9921-0A45-B220-88D4525C0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A7CCB4-8934-6E48-BA69-CDCED37C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04D56-A005-894C-9B9C-73F40E4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0C559-AA3E-2945-8932-06BDE88B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C1967-3BC2-3B46-9FEC-6C941EB5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66F79-AC33-4045-88E5-D6E9223F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ED019-A9C8-0C48-8D2C-277BDAE40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7C2F0-5AC5-8143-9C33-4428762E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9DA66-59E3-D547-9A30-8C7E80DC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7B660-840C-F841-9DA0-8EBA3290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8C246F-6A1C-E54E-9578-C36473A75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4FE8B-1645-4E4F-BEFF-DAF4DA03A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F09A6-0DE0-BE49-B1D3-B953160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86530-4D03-A74F-9DB0-1B8B090F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4E590-F23B-AC45-96CD-837BBAFA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6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90B63-7C97-3A49-BC76-539AA87E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FE53-914D-D44D-9915-3D78BB82C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5BE57-301D-5742-8853-0C0E26F6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53E8C-A3ED-5C4F-9F6F-EA6E367E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9EC7B-B7CC-3249-9D45-CA1B684D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C9F62-1846-C546-B2A7-19C9B450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0D861-246C-1946-863E-6DB3D7F8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470A50-CBD3-D24D-81DC-47C3CB20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146C-4FF3-0547-B918-987F2AC6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FC323-47FB-B04A-B517-F601A53E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9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4D958-6652-8842-AF0F-A971A331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DF12D-696C-DD46-9E91-2F9C9E7C3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3EB99-09B0-D449-9A32-74452005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C90AE-FB7D-4140-9F7E-9D678508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83772-A1FD-BE44-80F8-39B98AC8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5361B-11C5-EB42-AB78-53777B6A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8F186-7F72-D948-8726-BA7F03D2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44F70-E11F-264B-943A-1AB0E6703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CFB36C-6706-B646-A23F-C1E2EC9BB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51321-2516-F145-B475-5873504FC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0A4854-B618-E848-863E-EF1038E0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4152F7-96DA-F64B-9C17-3F0AC7CD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BD3E93-A61D-B94E-B39D-98449B4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BCEBF1-89FA-AD4C-BA0A-793B05D7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0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6EFB6-32D8-6C42-B638-253F5059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437789-A319-514A-A7C2-96073B0B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FE6E7A-3AAC-2241-AB50-FB69E6BE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137A53-A7FF-AD4F-9D20-767AD1F7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FFF5B-5A50-BD4F-9A36-3BEFC92E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98CBBD-CB23-0045-B094-7AAB3815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97717B-6C3D-B249-922F-DC26FCEC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2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D7C77-C4FD-1947-90B2-6E7245A3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BEDDB-6E63-944C-B85C-486612D4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87EF3-820E-974B-9B5F-EE4448F7C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1B4A73-A25B-754E-AA70-2875772A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7252A1-FCC5-9247-8FB3-317E3D73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CA4F5B-F4E3-234D-ABB3-E382DACF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2D6F2-DEBC-1842-AAEA-172104AC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0B8797-71C9-E847-ABB4-E78EE713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818F7B-C1B9-A548-B387-1972488C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3DFD26-C658-314E-A7BD-3A0A8979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2212D-1424-B241-B49E-9A4D30BE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46C572-0B8B-1149-9632-65EF6895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5253E-6900-D340-9D55-2D148FD5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267D0-DAC1-6043-B8AD-A5D18DF0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C5E66-CB6D-0C4A-B6B9-52CF34E9B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CD86-D558-3E49-9D52-5B8904287F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1C34C-7324-F34D-A254-97E449D0C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DE3FF-612B-9F42-A750-2452AC805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D573-1627-1948-BAE0-76D25998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7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32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B6986B-384F-A246-AAC9-5CC63A8DCB84}"/>
              </a:ext>
            </a:extLst>
          </p:cNvPr>
          <p:cNvSpPr txBox="1">
            <a:spLocks/>
          </p:cNvSpPr>
          <p:nvPr/>
        </p:nvSpPr>
        <p:spPr>
          <a:xfrm>
            <a:off x="224869" y="89943"/>
            <a:ext cx="11592381" cy="831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1-ustundagi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2-ustundagi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gaplarga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bog‘lab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>
            <a:extLst>
              <a:ext uri="{FF2B5EF4-FFF2-40B4-BE49-F238E27FC236}">
                <a16:creationId xmlns:a16="http://schemas.microsoft.com/office/drawing/2014/main" id="{A480B07A-3683-404D-B147-0D87444862E7}"/>
              </a:ext>
            </a:extLst>
          </p:cNvPr>
          <p:cNvSpPr/>
          <p:nvPr/>
        </p:nvSpPr>
        <p:spPr>
          <a:xfrm rot="16200000">
            <a:off x="1808829" y="-407229"/>
            <a:ext cx="2528342" cy="5216581"/>
          </a:xfrm>
          <a:prstGeom prst="wedgeRoundRectCallout">
            <a:avLst>
              <a:gd name="adj1" fmla="val -20833"/>
              <a:gd name="adj2" fmla="val 616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C929D35F-0D81-7C4B-B951-F8ABA16E03E8}"/>
              </a:ext>
            </a:extLst>
          </p:cNvPr>
          <p:cNvSpPr/>
          <p:nvPr/>
        </p:nvSpPr>
        <p:spPr>
          <a:xfrm rot="16200000">
            <a:off x="2170264" y="1875848"/>
            <a:ext cx="1469035" cy="5092519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extLst>
              <a:ext uri="{FF2B5EF4-FFF2-40B4-BE49-F238E27FC236}">
                <a16:creationId xmlns:a16="http://schemas.microsoft.com/office/drawing/2014/main" id="{427DF4BE-5E67-C443-A63E-B4EBAFF91997}"/>
              </a:ext>
            </a:extLst>
          </p:cNvPr>
          <p:cNvSpPr/>
          <p:nvPr/>
        </p:nvSpPr>
        <p:spPr>
          <a:xfrm rot="16200000" flipH="1">
            <a:off x="2189683" y="3908653"/>
            <a:ext cx="1216878" cy="422244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5179CAE-B2FF-7949-AE52-43F767D53833}"/>
              </a:ext>
            </a:extLst>
          </p:cNvPr>
          <p:cNvSpPr txBox="1">
            <a:spLocks/>
          </p:cNvSpPr>
          <p:nvPr/>
        </p:nvSpPr>
        <p:spPr>
          <a:xfrm>
            <a:off x="598379" y="1038496"/>
            <a:ext cx="5082912" cy="2426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Qornim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qolaman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kamroq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harakat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2">
            <a:extLst>
              <a:ext uri="{FF2B5EF4-FFF2-40B4-BE49-F238E27FC236}">
                <a16:creationId xmlns:a16="http://schemas.microsoft.com/office/drawing/2014/main" id="{22DEB866-D9E3-3847-A096-1714877F7F8F}"/>
              </a:ext>
            </a:extLst>
          </p:cNvPr>
          <p:cNvSpPr txBox="1">
            <a:spLocks/>
          </p:cNvSpPr>
          <p:nvPr/>
        </p:nvSpPr>
        <p:spPr>
          <a:xfrm>
            <a:off x="413100" y="3687586"/>
            <a:ext cx="5276521" cy="1469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bo‘lmaguncha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far-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zandlarini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uyg‘otishmaydi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38F7231-3E28-0E4E-B836-0D973E870767}"/>
              </a:ext>
            </a:extLst>
          </p:cNvPr>
          <p:cNvSpPr txBox="1">
            <a:spLocks/>
          </p:cNvSpPr>
          <p:nvPr/>
        </p:nvSpPr>
        <p:spPr>
          <a:xfrm>
            <a:off x="733108" y="5518874"/>
            <a:ext cx="4222444" cy="10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Альтернативный процесс 16">
            <a:extLst>
              <a:ext uri="{FF2B5EF4-FFF2-40B4-BE49-F238E27FC236}">
                <a16:creationId xmlns:a16="http://schemas.microsoft.com/office/drawing/2014/main" id="{2B2CF5A8-8818-A440-B92A-5C8C8F4C8508}"/>
              </a:ext>
            </a:extLst>
          </p:cNvPr>
          <p:cNvSpPr/>
          <p:nvPr/>
        </p:nvSpPr>
        <p:spPr>
          <a:xfrm rot="486909">
            <a:off x="7802686" y="1097119"/>
            <a:ext cx="4089514" cy="18980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o‘qi-tuvchining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E2A3D2-F7FA-8B4C-B8BE-38CEB9BFC64E}"/>
              </a:ext>
            </a:extLst>
          </p:cNvPr>
          <p:cNvSpPr/>
          <p:nvPr/>
        </p:nvSpPr>
        <p:spPr>
          <a:xfrm rot="608946">
            <a:off x="7787416" y="3323147"/>
            <a:ext cx="4089514" cy="21182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o‘tirgan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uxlayotgan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CCAE494E-4609-3E43-98C4-E789A95F4791}"/>
              </a:ext>
            </a:extLst>
          </p:cNvPr>
          <p:cNvSpPr/>
          <p:nvPr/>
        </p:nvSpPr>
        <p:spPr>
          <a:xfrm>
            <a:off x="8471399" y="5936698"/>
            <a:ext cx="3013023" cy="6967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оединитель 22">
            <a:extLst>
              <a:ext uri="{FF2B5EF4-FFF2-40B4-BE49-F238E27FC236}">
                <a16:creationId xmlns:a16="http://schemas.microsoft.com/office/drawing/2014/main" id="{A6A2D99B-17F7-BE42-BFAD-8FB7E897C8B0}"/>
              </a:ext>
            </a:extLst>
          </p:cNvPr>
          <p:cNvSpPr/>
          <p:nvPr/>
        </p:nvSpPr>
        <p:spPr>
          <a:xfrm>
            <a:off x="6483049" y="1874468"/>
            <a:ext cx="1143986" cy="1127894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оединитель 23">
            <a:extLst>
              <a:ext uri="{FF2B5EF4-FFF2-40B4-BE49-F238E27FC236}">
                <a16:creationId xmlns:a16="http://schemas.microsoft.com/office/drawing/2014/main" id="{669EAE80-9CC8-9C4B-BE9B-70235C976867}"/>
              </a:ext>
            </a:extLst>
          </p:cNvPr>
          <p:cNvSpPr/>
          <p:nvPr/>
        </p:nvSpPr>
        <p:spPr>
          <a:xfrm rot="988450">
            <a:off x="5505620" y="3510076"/>
            <a:ext cx="2121415" cy="831952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оединитель 24">
            <a:extLst>
              <a:ext uri="{FF2B5EF4-FFF2-40B4-BE49-F238E27FC236}">
                <a16:creationId xmlns:a16="http://schemas.microsoft.com/office/drawing/2014/main" id="{E1B90EC2-83DD-AA46-91FF-F64B29FD6CC3}"/>
              </a:ext>
            </a:extLst>
          </p:cNvPr>
          <p:cNvSpPr/>
          <p:nvPr/>
        </p:nvSpPr>
        <p:spPr>
          <a:xfrm rot="596854">
            <a:off x="5695109" y="5305853"/>
            <a:ext cx="2482063" cy="1260669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9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6121A-56F8-2743-9A7E-5DD852EC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4" y="345556"/>
            <a:ext cx="9144000" cy="980508"/>
          </a:xfrm>
        </p:spPr>
        <p:txBody>
          <a:bodyPr>
            <a:normAutofit fontScale="90000"/>
          </a:bodyPr>
          <a:lstStyle/>
          <a:p>
            <a:r>
              <a:rPr lang="en-GB" sz="7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Nonushtaga</a:t>
            </a:r>
            <a:r>
              <a:rPr lang="en-GB" sz="7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“5” baho</a:t>
            </a:r>
            <a:endParaRPr lang="ru-RU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7DDBA963-F251-A04D-8313-D115C5F8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0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A7C285-A18B-FF40-BFA6-CB759FA7B8BB}"/>
              </a:ext>
            </a:extLst>
          </p:cNvPr>
          <p:cNvSpPr/>
          <p:nvPr/>
        </p:nvSpPr>
        <p:spPr>
          <a:xfrm>
            <a:off x="962825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76-dars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4 самых полезные завтраков для детей. Быстро, вкусно, полезно">
            <a:extLst>
              <a:ext uri="{FF2B5EF4-FFF2-40B4-BE49-F238E27FC236}">
                <a16:creationId xmlns:a16="http://schemas.microsoft.com/office/drawing/2014/main" id="{5F118D88-8E9F-6E48-90A0-7C73D088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92" y="1651948"/>
            <a:ext cx="7347824" cy="44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78"/>
            <a:ext cx="12232830" cy="6832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761" y="404736"/>
            <a:ext cx="9678646" cy="112921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Nonushtaga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“5” baho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matnidan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gapga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vergul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ishlatilgan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761" y="1614091"/>
            <a:ext cx="9983449" cy="112921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mahsulotlari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mayiz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ho‘l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mevalardan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ko‘p-ko‘p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yeyishni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1BC6BD-1612-C84A-A0F5-8D87BFB7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07612" y="247848"/>
            <a:ext cx="1366397" cy="144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sahifa 33">
            <a:extLst>
              <a:ext uri="{FF2B5EF4-FFF2-40B4-BE49-F238E27FC236}">
                <a16:creationId xmlns:a16="http://schemas.microsoft.com/office/drawing/2014/main" id="{8515F847-CEEC-1147-8157-650F37B4D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6755"/>
          <a:stretch/>
        </p:blipFill>
        <p:spPr bwMode="auto">
          <a:xfrm>
            <a:off x="5111426" y="3737486"/>
            <a:ext cx="3261866" cy="225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uit Vasifresh Food Eating Juice, constipation, natural Foods, dried Fruit  png | PNGEgg">
            <a:extLst>
              <a:ext uri="{FF2B5EF4-FFF2-40B4-BE49-F238E27FC236}">
                <a16:creationId xmlns:a16="http://schemas.microsoft.com/office/drawing/2014/main" id="{A09F8D9D-F3B0-7E47-9146-DEB0ADD6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778" r="94000">
                        <a14:foregroundMark x1="84222" y1="48000" x2="93889" y2="51167"/>
                        <a14:foregroundMark x1="93889" y1="51167" x2="94000" y2="72000"/>
                        <a14:foregroundMark x1="94000" y1="72000" x2="87111" y2="80500"/>
                        <a14:foregroundMark x1="10444" y1="46500" x2="2778" y2="56667"/>
                        <a14:foregroundMark x1="2778" y1="56667" x2="10556" y2="67167"/>
                        <a14:foregroundMark x1="10556" y1="67167" x2="15889" y2="84833"/>
                        <a14:foregroundMark x1="15889" y1="84833" x2="18111" y2="8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11" y="3737486"/>
            <a:ext cx="3645624" cy="27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D3F76D-497E-F64B-82C2-06EBBD4BFE4B}"/>
              </a:ext>
            </a:extLst>
          </p:cNvPr>
          <p:cNvSpPr txBox="1">
            <a:spLocks/>
          </p:cNvSpPr>
          <p:nvPr/>
        </p:nvSpPr>
        <p:spPr>
          <a:xfrm>
            <a:off x="1978702" y="2846507"/>
            <a:ext cx="9908497" cy="1066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ohangda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o‘qidingiz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непереносимость лактозы скачать бесплатно - Пищевой аллерген Intolerantie  аллергии - Аллергия">
            <a:extLst>
              <a:ext uri="{FF2B5EF4-FFF2-40B4-BE49-F238E27FC236}">
                <a16:creationId xmlns:a16="http://schemas.microsoft.com/office/drawing/2014/main" id="{FB5CEC76-05D0-FA47-907D-1939D989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9" b="91667" l="5769" r="95385">
                        <a14:foregroundMark x1="41538" y1="16667" x2="49615" y2="4444"/>
                        <a14:foregroundMark x1="49615" y1="4444" x2="62308" y2="10556"/>
                        <a14:foregroundMark x1="62308" y1="10556" x2="67692" y2="27778"/>
                        <a14:foregroundMark x1="67692" y1="27778" x2="86538" y2="32222"/>
                        <a14:foregroundMark x1="86538" y1="32222" x2="75769" y2="38889"/>
                        <a14:foregroundMark x1="84231" y1="48333" x2="96538" y2="50000"/>
                        <a14:foregroundMark x1="96538" y1="50000" x2="95769" y2="71667"/>
                        <a14:foregroundMark x1="95769" y1="71667" x2="78077" y2="76111"/>
                        <a14:foregroundMark x1="66923" y1="91667" x2="33846" y2="87778"/>
                        <a14:foregroundMark x1="22308" y1="78333" x2="10769" y2="80556"/>
                        <a14:foregroundMark x1="10769" y1="80556" x2="5769" y2="65556"/>
                        <a14:foregroundMark x1="5769" y1="65556" x2="12692" y2="50000"/>
                        <a14:foregroundMark x1="12692" y1="50000" x2="23846" y2="43333"/>
                        <a14:foregroundMark x1="23846" y1="43333" x2="28077" y2="4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52" y="4051196"/>
            <a:ext cx="3524074" cy="24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232830" cy="6832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799" y="327886"/>
            <a:ext cx="9943479" cy="1231093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ohangi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o‘qiladigan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gap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tuzib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GB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371" y="1840134"/>
            <a:ext cx="2033669" cy="807268"/>
          </a:xfrm>
        </p:spPr>
        <p:txBody>
          <a:bodyPr>
            <a:normAutofit fontScale="85000" lnSpcReduction="10000"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GB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A9E9C79-3E7F-184D-8CE7-E12E6D742462}"/>
              </a:ext>
            </a:extLst>
          </p:cNvPr>
          <p:cNvSpPr/>
          <p:nvPr/>
        </p:nvSpPr>
        <p:spPr>
          <a:xfrm>
            <a:off x="2063644" y="1688426"/>
            <a:ext cx="2688238" cy="80726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GB" dirty="0"/>
              <a:t>            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DEE47-BCD8-BC41-8141-0FC001CEC70D}"/>
              </a:ext>
            </a:extLst>
          </p:cNvPr>
          <p:cNvSpPr txBox="1"/>
          <p:nvPr/>
        </p:nvSpPr>
        <p:spPr>
          <a:xfrm>
            <a:off x="5019592" y="1403379"/>
            <a:ext cx="6790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choynak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piyola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qo-shiq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likopchalarni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yuvdi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2128A-ED48-5F4A-A315-A35E0482CB6B}"/>
              </a:ext>
            </a:extLst>
          </p:cNvPr>
          <p:cNvSpPr txBox="1"/>
          <p:nvPr/>
        </p:nvSpPr>
        <p:spPr>
          <a:xfrm>
            <a:off x="1866664" y="3170264"/>
            <a:ext cx="6790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Dilnoza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dasturxonga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non,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saryog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en-GB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pishloq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yong‘oq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mayiz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qo‘ydi</a:t>
            </a:r>
            <a:r>
              <a:rPr lang="en-GB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Premium Vector | Happy cute little boy washing dish in the kitchen">
            <a:extLst>
              <a:ext uri="{FF2B5EF4-FFF2-40B4-BE49-F238E27FC236}">
                <a16:creationId xmlns:a16="http://schemas.microsoft.com/office/drawing/2014/main" id="{C2C0580A-7132-7C4E-9E09-66EAE1FB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01" y="2550842"/>
            <a:ext cx="4906374" cy="32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830" cy="6832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758" y="297909"/>
            <a:ext cx="8795161" cy="787942"/>
          </a:xfrm>
        </p:spPr>
        <p:txBody>
          <a:bodyPr>
            <a:normAutofit/>
          </a:bodyPr>
          <a:lstStyle/>
          <a:p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solishtiring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FA5A6B-77A8-9C48-ABD1-C40D60F56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04801" y="145257"/>
            <a:ext cx="1568038" cy="165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75606E5-9BC5-8846-A588-C691EFC8499D}"/>
              </a:ext>
            </a:extLst>
          </p:cNvPr>
          <p:cNvSpPr/>
          <p:nvPr/>
        </p:nvSpPr>
        <p:spPr>
          <a:xfrm>
            <a:off x="1921318" y="1213488"/>
            <a:ext cx="6296803" cy="1543987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Ko‘pchilik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nonush-tadan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tortishadi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4D94BFE-4DC8-3147-9204-7F8195955B18}"/>
              </a:ext>
            </a:extLst>
          </p:cNvPr>
          <p:cNvSpPr/>
          <p:nvPr/>
        </p:nvSpPr>
        <p:spPr>
          <a:xfrm>
            <a:off x="5145543" y="3066093"/>
            <a:ext cx="6594108" cy="1543988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Ko‘pchilik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xohlashmaydi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Капуста ребенок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42F3CC18-9185-6049-8470-404A5C368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15" y="2898437"/>
            <a:ext cx="3272704" cy="34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35149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6D4BA5C-8CBC-444C-8372-4D8C560F986F}"/>
              </a:ext>
            </a:extLst>
          </p:cNvPr>
          <p:cNvSpPr/>
          <p:nvPr/>
        </p:nvSpPr>
        <p:spPr>
          <a:xfrm>
            <a:off x="1833763" y="1251127"/>
            <a:ext cx="7783366" cy="1543987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Bilsangiz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salomatlikning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garovidir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88B7CC0-04D9-D74E-B40E-7029B11EE880}"/>
              </a:ext>
            </a:extLst>
          </p:cNvPr>
          <p:cNvSpPr/>
          <p:nvPr/>
        </p:nvSpPr>
        <p:spPr>
          <a:xfrm>
            <a:off x="5204377" y="3374495"/>
            <a:ext cx="6491714" cy="1543987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Bilsangiz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foydalidir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B253392-2FC3-8347-954A-B77502207F8D}"/>
              </a:ext>
            </a:extLst>
          </p:cNvPr>
          <p:cNvSpPr txBox="1">
            <a:spLocks/>
          </p:cNvSpPr>
          <p:nvPr/>
        </p:nvSpPr>
        <p:spPr>
          <a:xfrm>
            <a:off x="1992758" y="297909"/>
            <a:ext cx="8795161" cy="78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solishtiring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Обои для телефона еда цветы завтрак фрукты кофе">
            <a:extLst>
              <a:ext uri="{FF2B5EF4-FFF2-40B4-BE49-F238E27FC236}">
                <a16:creationId xmlns:a16="http://schemas.microsoft.com/office/drawing/2014/main" id="{07FF043C-D03F-E046-9997-CBD701AD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3687762"/>
            <a:ext cx="4079327" cy="27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5" y="-1045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F8B2BD8-5B51-7F44-ADC9-991AF982BB53}"/>
              </a:ext>
            </a:extLst>
          </p:cNvPr>
          <p:cNvSpPr/>
          <p:nvPr/>
        </p:nvSpPr>
        <p:spPr>
          <a:xfrm>
            <a:off x="1862334" y="1208260"/>
            <a:ext cx="7783366" cy="1543987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qorin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D96F7E7-535F-0E45-9EAA-73C54DEAD2A7}"/>
              </a:ext>
            </a:extLst>
          </p:cNvPr>
          <p:cNvSpPr/>
          <p:nvPr/>
        </p:nvSpPr>
        <p:spPr>
          <a:xfrm>
            <a:off x="1929008" y="3028080"/>
            <a:ext cx="6429180" cy="1543987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qoringa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qaratadi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0BC9EF4-A027-4B47-A4B0-841DF6370A80}"/>
              </a:ext>
            </a:extLst>
          </p:cNvPr>
          <p:cNvSpPr txBox="1">
            <a:spLocks/>
          </p:cNvSpPr>
          <p:nvPr/>
        </p:nvSpPr>
        <p:spPr>
          <a:xfrm>
            <a:off x="1992758" y="297909"/>
            <a:ext cx="8795161" cy="78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solishtiring</a:t>
            </a:r>
            <a:r>
              <a:rPr lang="en-GB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ute Fat Kid Girl Eat Junk Food Stock Vector - Illustration of sick,  kindergarten: 164705870">
            <a:extLst>
              <a:ext uri="{FF2B5EF4-FFF2-40B4-BE49-F238E27FC236}">
                <a16:creationId xmlns:a16="http://schemas.microsoft.com/office/drawing/2014/main" id="{751BE02A-3AA6-7743-98F1-1073D901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2500" l="10000" r="90500">
                        <a14:foregroundMark x1="52750" y1="27000" x2="54750" y2="28375"/>
                        <a14:foregroundMark x1="73125" y1="11250" x2="77375" y2="18250"/>
                        <a14:foregroundMark x1="50000" y1="9125" x2="64875" y2="5625"/>
                        <a14:foregroundMark x1="64875" y1="5625" x2="84750" y2="10625"/>
                        <a14:foregroundMark x1="84750" y1="10625" x2="90750" y2="21125"/>
                        <a14:foregroundMark x1="90750" y1="21125" x2="91875" y2="32875"/>
                        <a14:foregroundMark x1="91875" y1="32875" x2="90500" y2="16625"/>
                        <a14:foregroundMark x1="90500" y1="16625" x2="88000" y2="15500"/>
                        <a14:foregroundMark x1="56750" y1="8250" x2="66125" y2="6000"/>
                        <a14:foregroundMark x1="66125" y1="6000" x2="61750" y2="6250"/>
                        <a14:foregroundMark x1="43250" y1="46750" x2="37750" y2="35375"/>
                        <a14:foregroundMark x1="37750" y1="35375" x2="29000" y2="31625"/>
                        <a14:foregroundMark x1="29000" y1="31625" x2="16000" y2="37375"/>
                        <a14:foregroundMark x1="16000" y1="37375" x2="10625" y2="51500"/>
                        <a14:foregroundMark x1="10625" y1="51500" x2="17375" y2="59875"/>
                        <a14:foregroundMark x1="17375" y1="59875" x2="17500" y2="92250"/>
                        <a14:foregroundMark x1="17500" y1="92250" x2="28125" y2="90250"/>
                        <a14:foregroundMark x1="28125" y1="90250" x2="30000" y2="80125"/>
                        <a14:foregroundMark x1="30000" y1="80125" x2="30875" y2="90000"/>
                        <a14:foregroundMark x1="30875" y1="90000" x2="40250" y2="92500"/>
                        <a14:foregroundMark x1="40250" y1="92500" x2="37375" y2="79125"/>
                        <a14:foregroundMark x1="37375" y1="79125" x2="42750" y2="47000"/>
                        <a14:foregroundMark x1="32125" y1="40125" x2="32500" y2="50375"/>
                        <a14:foregroundMark x1="32500" y1="50375" x2="22625" y2="46000"/>
                        <a14:foregroundMark x1="22625" y1="46000" x2="25375" y2="62250"/>
                        <a14:foregroundMark x1="25375" y1="62250" x2="35125" y2="49125"/>
                        <a14:foregroundMark x1="35125" y1="49125" x2="31000" y2="44000"/>
                        <a14:foregroundMark x1="30500" y1="73000" x2="20750" y2="73750"/>
                        <a14:foregroundMark x1="20750" y1="73750" x2="21750" y2="73875"/>
                        <a14:foregroundMark x1="35500" y1="34750" x2="25250" y2="33750"/>
                        <a14:foregroundMark x1="25250" y1="33750" x2="37375" y2="36500"/>
                        <a14:foregroundMark x1="49375" y1="28875" x2="55000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70" y="2528888"/>
            <a:ext cx="4302667" cy="4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B6986B-384F-A246-AAC9-5CC63A8DCB84}"/>
              </a:ext>
            </a:extLst>
          </p:cNvPr>
          <p:cNvSpPr txBox="1">
            <a:spLocks/>
          </p:cNvSpPr>
          <p:nvPr/>
        </p:nvSpPr>
        <p:spPr>
          <a:xfrm>
            <a:off x="224869" y="89943"/>
            <a:ext cx="11592381" cy="831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1-ustundagi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2-ustundagi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gaplarga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bog‘lab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>
            <a:extLst>
              <a:ext uri="{FF2B5EF4-FFF2-40B4-BE49-F238E27FC236}">
                <a16:creationId xmlns:a16="http://schemas.microsoft.com/office/drawing/2014/main" id="{A480B07A-3683-404D-B147-0D87444862E7}"/>
              </a:ext>
            </a:extLst>
          </p:cNvPr>
          <p:cNvSpPr/>
          <p:nvPr/>
        </p:nvSpPr>
        <p:spPr>
          <a:xfrm rot="16200000">
            <a:off x="1808829" y="-407229"/>
            <a:ext cx="2528342" cy="5216581"/>
          </a:xfrm>
          <a:prstGeom prst="wedgeRoundRectCallout">
            <a:avLst>
              <a:gd name="adj1" fmla="val -20833"/>
              <a:gd name="adj2" fmla="val 616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C929D35F-0D81-7C4B-B951-F8ABA16E03E8}"/>
              </a:ext>
            </a:extLst>
          </p:cNvPr>
          <p:cNvSpPr/>
          <p:nvPr/>
        </p:nvSpPr>
        <p:spPr>
          <a:xfrm rot="16200000">
            <a:off x="1986278" y="1731211"/>
            <a:ext cx="1398766" cy="508291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extLst>
              <a:ext uri="{FF2B5EF4-FFF2-40B4-BE49-F238E27FC236}">
                <a16:creationId xmlns:a16="http://schemas.microsoft.com/office/drawing/2014/main" id="{427DF4BE-5E67-C443-A63E-B4EBAFF91997}"/>
              </a:ext>
            </a:extLst>
          </p:cNvPr>
          <p:cNvSpPr/>
          <p:nvPr/>
        </p:nvSpPr>
        <p:spPr>
          <a:xfrm rot="16200000" flipH="1">
            <a:off x="2142471" y="4027321"/>
            <a:ext cx="1216878" cy="398510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5179CAE-B2FF-7949-AE52-43F767D53833}"/>
              </a:ext>
            </a:extLst>
          </p:cNvPr>
          <p:cNvSpPr txBox="1">
            <a:spLocks/>
          </p:cNvSpPr>
          <p:nvPr/>
        </p:nvSpPr>
        <p:spPr>
          <a:xfrm>
            <a:off x="598379" y="1038496"/>
            <a:ext cx="5082912" cy="2426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Qornim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qolaman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kamroq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harakat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2">
            <a:extLst>
              <a:ext uri="{FF2B5EF4-FFF2-40B4-BE49-F238E27FC236}">
                <a16:creationId xmlns:a16="http://schemas.microsoft.com/office/drawing/2014/main" id="{22DEB866-D9E3-3847-A096-1714877F7F8F}"/>
              </a:ext>
            </a:extLst>
          </p:cNvPr>
          <p:cNvSpPr txBox="1">
            <a:spLocks/>
          </p:cNvSpPr>
          <p:nvPr/>
        </p:nvSpPr>
        <p:spPr>
          <a:xfrm>
            <a:off x="170200" y="3573283"/>
            <a:ext cx="5120714" cy="139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bo‘lmaguncha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far-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zandlarini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uyg‘otishmaydi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38F7231-3E28-0E4E-B836-0D973E870767}"/>
              </a:ext>
            </a:extLst>
          </p:cNvPr>
          <p:cNvSpPr txBox="1">
            <a:spLocks/>
          </p:cNvSpPr>
          <p:nvPr/>
        </p:nvSpPr>
        <p:spPr>
          <a:xfrm>
            <a:off x="775988" y="5518874"/>
            <a:ext cx="4222444" cy="10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Альтернативный процесс 16">
            <a:extLst>
              <a:ext uri="{FF2B5EF4-FFF2-40B4-BE49-F238E27FC236}">
                <a16:creationId xmlns:a16="http://schemas.microsoft.com/office/drawing/2014/main" id="{2B2CF5A8-8818-A440-B92A-5C8C8F4C8508}"/>
              </a:ext>
            </a:extLst>
          </p:cNvPr>
          <p:cNvSpPr/>
          <p:nvPr/>
        </p:nvSpPr>
        <p:spPr>
          <a:xfrm rot="486909">
            <a:off x="7802686" y="1097119"/>
            <a:ext cx="4089514" cy="189807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miyasi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o‘qi-tuvchining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gapini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qilmaydi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E2A3D2-F7FA-8B4C-B8BE-38CEB9BFC64E}"/>
              </a:ext>
            </a:extLst>
          </p:cNvPr>
          <p:cNvSpPr/>
          <p:nvPr/>
        </p:nvSpPr>
        <p:spPr>
          <a:xfrm rot="608946">
            <a:off x="7787416" y="3323147"/>
            <a:ext cx="4089514" cy="211828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nonushtaga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o‘tirgan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tanasi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uxlayotgan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CCAE494E-4609-3E43-98C4-E789A95F4791}"/>
              </a:ext>
            </a:extLst>
          </p:cNvPr>
          <p:cNvSpPr/>
          <p:nvPr/>
        </p:nvSpPr>
        <p:spPr>
          <a:xfrm>
            <a:off x="8471399" y="5936698"/>
            <a:ext cx="3013023" cy="69672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noto‘g‘ri</a:t>
            </a:r>
            <a:r>
              <a:rPr lang="en-GB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оединитель 22">
            <a:extLst>
              <a:ext uri="{FF2B5EF4-FFF2-40B4-BE49-F238E27FC236}">
                <a16:creationId xmlns:a16="http://schemas.microsoft.com/office/drawing/2014/main" id="{A6A2D99B-17F7-BE42-BFAD-8FB7E897C8B0}"/>
              </a:ext>
            </a:extLst>
          </p:cNvPr>
          <p:cNvSpPr/>
          <p:nvPr/>
        </p:nvSpPr>
        <p:spPr>
          <a:xfrm>
            <a:off x="6397323" y="1688725"/>
            <a:ext cx="1143986" cy="1127894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оединитель 23">
            <a:extLst>
              <a:ext uri="{FF2B5EF4-FFF2-40B4-BE49-F238E27FC236}">
                <a16:creationId xmlns:a16="http://schemas.microsoft.com/office/drawing/2014/main" id="{669EAE80-9CC8-9C4B-BE9B-70235C976867}"/>
              </a:ext>
            </a:extLst>
          </p:cNvPr>
          <p:cNvSpPr/>
          <p:nvPr/>
        </p:nvSpPr>
        <p:spPr>
          <a:xfrm rot="988450">
            <a:off x="5952424" y="3785890"/>
            <a:ext cx="1698260" cy="831952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оединитель 24">
            <a:extLst>
              <a:ext uri="{FF2B5EF4-FFF2-40B4-BE49-F238E27FC236}">
                <a16:creationId xmlns:a16="http://schemas.microsoft.com/office/drawing/2014/main" id="{E1B90EC2-83DD-AA46-91FF-F64B29FD6CC3}"/>
              </a:ext>
            </a:extLst>
          </p:cNvPr>
          <p:cNvSpPr/>
          <p:nvPr/>
        </p:nvSpPr>
        <p:spPr>
          <a:xfrm rot="596854">
            <a:off x="5529246" y="5467086"/>
            <a:ext cx="2482063" cy="1260669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A223AD0-B5F5-3B42-9229-C4C3EA6C7BF6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7293918" y="4654201"/>
            <a:ext cx="1277494" cy="14003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70A0E52-4249-704D-BAE5-4D08E7E16375}"/>
              </a:ext>
            </a:extLst>
          </p:cNvPr>
          <p:cNvCxnSpPr>
            <a:cxnSpLocks/>
          </p:cNvCxnSpPr>
          <p:nvPr/>
        </p:nvCxnSpPr>
        <p:spPr>
          <a:xfrm>
            <a:off x="5639143" y="3112798"/>
            <a:ext cx="632992" cy="632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2176318-F969-1E44-950E-ECF55949AE63}"/>
              </a:ext>
            </a:extLst>
          </p:cNvPr>
          <p:cNvCxnSpPr>
            <a:cxnSpLocks/>
          </p:cNvCxnSpPr>
          <p:nvPr/>
        </p:nvCxnSpPr>
        <p:spPr>
          <a:xfrm>
            <a:off x="5319495" y="4654201"/>
            <a:ext cx="716521" cy="8485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0A720B6-E27F-7740-A3EE-B7C10AA2177E}"/>
              </a:ext>
            </a:extLst>
          </p:cNvPr>
          <p:cNvCxnSpPr>
            <a:cxnSpLocks/>
          </p:cNvCxnSpPr>
          <p:nvPr/>
        </p:nvCxnSpPr>
        <p:spPr>
          <a:xfrm flipV="1">
            <a:off x="7404874" y="5290934"/>
            <a:ext cx="1338827" cy="3100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F399127-789C-514F-8F68-E5C827ADE3BC}"/>
              </a:ext>
            </a:extLst>
          </p:cNvPr>
          <p:cNvCxnSpPr>
            <a:cxnSpLocks/>
          </p:cNvCxnSpPr>
          <p:nvPr/>
        </p:nvCxnSpPr>
        <p:spPr>
          <a:xfrm flipV="1">
            <a:off x="4944344" y="2749668"/>
            <a:ext cx="1767846" cy="285131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9FE56F0-A50E-6140-A274-ADBEF4EA1B7C}"/>
              </a:ext>
            </a:extLst>
          </p:cNvPr>
          <p:cNvCxnSpPr>
            <a:cxnSpLocks/>
          </p:cNvCxnSpPr>
          <p:nvPr/>
        </p:nvCxnSpPr>
        <p:spPr>
          <a:xfrm flipV="1">
            <a:off x="7315675" y="1242058"/>
            <a:ext cx="669413" cy="57562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4E1D-2C34-B444-9EC6-41AE07CBB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D0621-425C-A340-8F84-3D67E46F1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AF599-F669-404A-B9D5-0D555001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9"/>
            <a:ext cx="12232830" cy="68326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01F0030-E4B8-8C4F-B962-2892C99635A3}"/>
              </a:ext>
            </a:extLst>
          </p:cNvPr>
          <p:cNvSpPr/>
          <p:nvPr/>
        </p:nvSpPr>
        <p:spPr>
          <a:xfrm>
            <a:off x="2184399" y="389467"/>
            <a:ext cx="9144000" cy="1210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ustundagi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alohida-alohida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o‘qi-ganingizda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bildiryaptimi</a:t>
            </a:r>
            <a:r>
              <a:rPr lang="en-GB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2434503D-AEAE-744D-8776-32362D2317EE}"/>
              </a:ext>
            </a:extLst>
          </p:cNvPr>
          <p:cNvSpPr/>
          <p:nvPr/>
        </p:nvSpPr>
        <p:spPr>
          <a:xfrm rot="16200000">
            <a:off x="2824821" y="490228"/>
            <a:ext cx="2528342" cy="5216581"/>
          </a:xfrm>
          <a:prstGeom prst="wedgeRoundRectCallout">
            <a:avLst>
              <a:gd name="adj1" fmla="val -20833"/>
              <a:gd name="adj2" fmla="val 616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id="{92A4E77D-8D3F-4240-86EE-1DCFAC8E6309}"/>
              </a:ext>
            </a:extLst>
          </p:cNvPr>
          <p:cNvSpPr/>
          <p:nvPr/>
        </p:nvSpPr>
        <p:spPr>
          <a:xfrm rot="16200000">
            <a:off x="3677316" y="2976505"/>
            <a:ext cx="1469035" cy="5092519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>
            <a:extLst>
              <a:ext uri="{FF2B5EF4-FFF2-40B4-BE49-F238E27FC236}">
                <a16:creationId xmlns:a16="http://schemas.microsoft.com/office/drawing/2014/main" id="{103B437A-1B2C-0D42-B58D-C0D77725DB70}"/>
              </a:ext>
            </a:extLst>
          </p:cNvPr>
          <p:cNvSpPr/>
          <p:nvPr/>
        </p:nvSpPr>
        <p:spPr>
          <a:xfrm rot="16200000" flipH="1">
            <a:off x="8522708" y="454267"/>
            <a:ext cx="1216878" cy="422244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B664B41-FE6E-6740-A6A0-7F5DB24260DA}"/>
              </a:ext>
            </a:extLst>
          </p:cNvPr>
          <p:cNvSpPr txBox="1">
            <a:spLocks/>
          </p:cNvSpPr>
          <p:nvPr/>
        </p:nvSpPr>
        <p:spPr>
          <a:xfrm>
            <a:off x="1614371" y="1935953"/>
            <a:ext cx="5082912" cy="2426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Qornim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to‘yib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qolaman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kamroq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yeyishga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harakat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12">
            <a:extLst>
              <a:ext uri="{FF2B5EF4-FFF2-40B4-BE49-F238E27FC236}">
                <a16:creationId xmlns:a16="http://schemas.microsoft.com/office/drawing/2014/main" id="{0A3AE52A-43CF-924E-9278-1A3AC24AD954}"/>
              </a:ext>
            </a:extLst>
          </p:cNvPr>
          <p:cNvSpPr txBox="1">
            <a:spLocks/>
          </p:cNvSpPr>
          <p:nvPr/>
        </p:nvSpPr>
        <p:spPr>
          <a:xfrm>
            <a:off x="1920152" y="4788243"/>
            <a:ext cx="5276521" cy="1469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ota-onalar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bo‘lmaguncha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far-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zandlarini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uyg‘otishmaydi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95600E6E-D8B4-0E49-AE12-4592237B51D3}"/>
              </a:ext>
            </a:extLst>
          </p:cNvPr>
          <p:cNvSpPr txBox="1">
            <a:spLocks/>
          </p:cNvSpPr>
          <p:nvPr/>
        </p:nvSpPr>
        <p:spPr>
          <a:xfrm>
            <a:off x="7100002" y="2047545"/>
            <a:ext cx="4222444" cy="102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ochib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единитель 11">
            <a:extLst>
              <a:ext uri="{FF2B5EF4-FFF2-40B4-BE49-F238E27FC236}">
                <a16:creationId xmlns:a16="http://schemas.microsoft.com/office/drawing/2014/main" id="{D425B62A-AA52-BC42-8270-B137A0666013}"/>
              </a:ext>
            </a:extLst>
          </p:cNvPr>
          <p:cNvSpPr/>
          <p:nvPr/>
        </p:nvSpPr>
        <p:spPr>
          <a:xfrm>
            <a:off x="10226387" y="3560400"/>
            <a:ext cx="1143986" cy="1127894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единитель 12">
            <a:extLst>
              <a:ext uri="{FF2B5EF4-FFF2-40B4-BE49-F238E27FC236}">
                <a16:creationId xmlns:a16="http://schemas.microsoft.com/office/drawing/2014/main" id="{E1D49114-7A97-C649-B3EC-8D01DBBE748D}"/>
              </a:ext>
            </a:extLst>
          </p:cNvPr>
          <p:cNvSpPr/>
          <p:nvPr/>
        </p:nvSpPr>
        <p:spPr>
          <a:xfrm rot="189557">
            <a:off x="7648748" y="3510076"/>
            <a:ext cx="2121415" cy="831952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оединитель 13">
            <a:extLst>
              <a:ext uri="{FF2B5EF4-FFF2-40B4-BE49-F238E27FC236}">
                <a16:creationId xmlns:a16="http://schemas.microsoft.com/office/drawing/2014/main" id="{84B2E0FF-43A5-F347-BED6-C24ED99FEA7E}"/>
              </a:ext>
            </a:extLst>
          </p:cNvPr>
          <p:cNvSpPr/>
          <p:nvPr/>
        </p:nvSpPr>
        <p:spPr>
          <a:xfrm rot="205461">
            <a:off x="7966832" y="4862935"/>
            <a:ext cx="2482063" cy="1260669"/>
          </a:xfrm>
          <a:prstGeom prst="flowChartConnector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401</Words>
  <Application>Microsoft Macintosh PowerPoint</Application>
  <PresentationFormat>Широкоэкранный</PresentationFormat>
  <Paragraphs>48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Nonushtaga “5” baho</vt:lpstr>
      <vt:lpstr>1. Nonushtaga “5” baho matnidan olingan quyidagi gapga nima uchun vergul ishlatilgan?</vt:lpstr>
      <vt:lpstr>5. Sanash ohangi bilan o‘qiladigan gap tuzib, yozing.</vt:lpstr>
      <vt:lpstr>Quyidagi gaplarni solishtiring.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2021-10-12T07:12:00Z</dcterms:created>
  <dcterms:modified xsi:type="dcterms:W3CDTF">2021-10-14T07:42:58Z</dcterms:modified>
</cp:coreProperties>
</file>