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93" r:id="rId2"/>
    <p:sldId id="256" r:id="rId3"/>
    <p:sldId id="503" r:id="rId4"/>
    <p:sldId id="506" r:id="rId5"/>
    <p:sldId id="505" r:id="rId6"/>
    <p:sldId id="504" r:id="rId7"/>
    <p:sldId id="508" r:id="rId8"/>
    <p:sldId id="510" r:id="rId9"/>
    <p:sldId id="509" r:id="rId10"/>
    <p:sldId id="511" r:id="rId11"/>
    <p:sldId id="512" r:id="rId12"/>
    <p:sldId id="514" r:id="rId13"/>
    <p:sldId id="518" r:id="rId14"/>
    <p:sldId id="517" r:id="rId15"/>
    <p:sldId id="516" r:id="rId16"/>
    <p:sldId id="519" r:id="rId17"/>
    <p:sldId id="51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284"/>
  </p:normalViewPr>
  <p:slideViewPr>
    <p:cSldViewPr snapToGrid="0" snapToObjects="1">
      <p:cViewPr varScale="1">
        <p:scale>
          <a:sx n="62" d="100"/>
          <a:sy n="62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34E38-5994-B543-8EC4-C6F85F1F569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C5401-7C9C-9541-8B02-EF69AB567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7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C5401-7C9C-9541-8B02-EF69AB5679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A6772-1D24-CB4E-A7AA-17C91FF09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06450-3248-4242-BEFE-A9C2EBE18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C4AD0-F438-0649-9C9E-8BD1DE0D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319AA-315A-914B-9592-4072D3D4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9B6C0-9655-9B40-A903-86469B2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789C2-2C93-FC4D-B1CD-83D1EF2E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54DC72-81E0-F24E-99A3-431EF0B7A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B45FD-912C-6A4C-B6B3-92FEABE1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4BF4C-91C7-5F43-A475-2DB14B3C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D4307-C2A8-FA48-A9B4-A02F209A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4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A4FFAD-091B-7A44-9F59-24FB47E65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103237-E472-1C4C-93B8-C9308DAE2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2C0D6-778A-6046-9490-ADC01A40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BC47E-756F-8F4A-8781-70BD66A4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CCBA8-7E5E-F145-AC8C-08614990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8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13D26-B51C-A049-852A-437673AF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12183-7905-DD49-B4EE-7D812008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5746A-0D5F-ED4E-98F2-F03155A7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4B039-F0BC-644A-8CE4-F3A78DA9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34528-87F3-7D4F-91B1-38F16AF0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0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209E6-0B19-164C-9DD7-3CA04185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CBD3A2-3846-BD46-9236-98D80FE9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DB15FD-20A8-234B-8A2E-FD535BBD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56E2F5-D669-9449-B220-A4EBA257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574E4-D00D-CD41-B97A-03670838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2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22809-3AE0-E14E-BD58-7D9D0F3C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BB4CD-D2EF-F646-B19A-03186A9E8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E16AC-BD28-5A46-8008-E763D5CCC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2DE1D3-3B51-E144-A4E6-2C7E285A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A7500-8BCE-2544-86DA-7B42C9C7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B7F24A-78EC-8444-AF9E-3C39EA70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6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3F315-4346-F748-9D55-5E27E554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8F5CC-68BD-6246-83AA-E3AAA847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E01995-C5C2-9E42-8565-69ED3184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8A7273-2F9D-C546-BFE4-7232ED205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9E703F-8EC5-114C-995B-FB84B9904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FAC3D3-15E8-054C-AD5E-8ADD8B8A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7CDB7C-6F81-9043-8BC2-B1215FF5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5A477C-8FB6-3149-B5A2-F29E01D2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64B29-1D89-1645-A5CD-75DF29FE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ADAC89-36DF-6E41-A69A-880016CE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E1BCC-7B67-3A4E-9EF1-FE24688B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2C61BD-BC8F-AA43-A591-759D4406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1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44A54B-8A97-434F-ABF0-8F58C13F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C4945-606F-9941-902A-EB642425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27336-AD08-0A48-B763-196D62C3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2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826F3-F2D8-A341-BAAF-261D13D6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4DA6A-3BA8-724B-A284-80EAA766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D68F0C-D249-B44D-8F53-F13A79A5B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E53AE-AA07-714B-9517-FEB4B74B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A2F997-5D5A-EF46-8231-CF1321AB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AD23C-955C-3B48-9AFD-32166242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732A9-D9C2-434A-836D-C5D88A8E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9D9738-9095-974F-B732-50692F8B0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22304C-F54E-FE4C-95A5-4C92D764A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5EB582-8DF5-DC4A-A6CA-D82CA5A5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251A8C-F21D-E941-9445-913D6409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7AB677-9933-DD40-AFA5-D8029C77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4F688-F773-0D41-BA37-2F146619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0435A-8C33-6F40-9C04-6B8397E20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29CA1-A791-8941-A61E-D92B767F1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5379-C66E-724D-B589-367A34FB585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7E4B6-47D7-CB47-8067-FD845E372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3D1B3-FCAB-A242-9EBC-B552C73FA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999C-5B2B-9C41-B737-3660E9F9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1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32830" cy="6832600"/>
          </a:xfrm>
          <a:prstGeom prst="rect">
            <a:avLst/>
          </a:prstGeom>
        </p:spPr>
      </p:pic>
      <p:sp>
        <p:nvSpPr>
          <p:cNvPr id="7" name="Выноска-облако 6">
            <a:extLst>
              <a:ext uri="{FF2B5EF4-FFF2-40B4-BE49-F238E27FC236}">
                <a16:creationId xmlns:a16="http://schemas.microsoft.com/office/drawing/2014/main" id="{C9BD43E1-5DA1-2942-939D-C27EC5DC383B}"/>
              </a:ext>
            </a:extLst>
          </p:cNvPr>
          <p:cNvSpPr/>
          <p:nvPr/>
        </p:nvSpPr>
        <p:spPr>
          <a:xfrm>
            <a:off x="1250152" y="295422"/>
            <a:ext cx="5939377" cy="3305907"/>
          </a:xfrm>
          <a:prstGeom prst="cloudCallout">
            <a:avLst>
              <a:gd name="adj1" fmla="val 63424"/>
              <a:gd name="adj2" fmla="val 32232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Och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qolgan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o‘quvchining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miyasi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nima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bilan</a:t>
            </a:r>
            <a:r>
              <a:rPr lang="en-GB" sz="4000" b="1" dirty="0">
                <a:solidFill>
                  <a:srgbClr val="C00000"/>
                </a:solidFill>
              </a:rPr>
              <a:t> band </a:t>
            </a:r>
            <a:r>
              <a:rPr lang="en-GB" sz="4000" b="1" dirty="0" err="1">
                <a:solidFill>
                  <a:srgbClr val="C00000"/>
                </a:solidFill>
              </a:rPr>
              <a:t>bo‘ladi</a:t>
            </a:r>
            <a:r>
              <a:rPr lang="en-GB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ute Fat Kid Girl Eat Junk Food Stock Vector - Illustration of sick,  kindergarten: 164705870">
            <a:extLst>
              <a:ext uri="{FF2B5EF4-FFF2-40B4-BE49-F238E27FC236}">
                <a16:creationId xmlns:a16="http://schemas.microsoft.com/office/drawing/2014/main" id="{339C19E2-4ECA-474E-B0C1-72DDC02F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2500" l="10000" r="90500">
                        <a14:foregroundMark x1="52750" y1="27000" x2="54750" y2="28375"/>
                        <a14:foregroundMark x1="73125" y1="11250" x2="77375" y2="18250"/>
                        <a14:foregroundMark x1="50000" y1="9125" x2="64875" y2="5625"/>
                        <a14:foregroundMark x1="64875" y1="5625" x2="84750" y2="10625"/>
                        <a14:foregroundMark x1="84750" y1="10625" x2="90750" y2="21125"/>
                        <a14:foregroundMark x1="90750" y1="21125" x2="91875" y2="32875"/>
                        <a14:foregroundMark x1="91875" y1="32875" x2="90500" y2="16625"/>
                        <a14:foregroundMark x1="90500" y1="16625" x2="88000" y2="15500"/>
                        <a14:foregroundMark x1="56750" y1="8250" x2="66125" y2="6000"/>
                        <a14:foregroundMark x1="66125" y1="6000" x2="61750" y2="6250"/>
                        <a14:foregroundMark x1="43250" y1="46750" x2="37750" y2="35375"/>
                        <a14:foregroundMark x1="37750" y1="35375" x2="29000" y2="31625"/>
                        <a14:foregroundMark x1="29000" y1="31625" x2="16000" y2="37375"/>
                        <a14:foregroundMark x1="16000" y1="37375" x2="10625" y2="51500"/>
                        <a14:foregroundMark x1="10625" y1="51500" x2="17375" y2="59875"/>
                        <a14:foregroundMark x1="17375" y1="59875" x2="17500" y2="92250"/>
                        <a14:foregroundMark x1="17500" y1="92250" x2="28125" y2="90250"/>
                        <a14:foregroundMark x1="28125" y1="90250" x2="30000" y2="80125"/>
                        <a14:foregroundMark x1="30000" y1="80125" x2="30875" y2="90000"/>
                        <a14:foregroundMark x1="30875" y1="90000" x2="40250" y2="92500"/>
                        <a14:foregroundMark x1="40250" y1="92500" x2="37375" y2="79125"/>
                        <a14:foregroundMark x1="37375" y1="79125" x2="42750" y2="47000"/>
                        <a14:foregroundMark x1="32125" y1="40125" x2="32500" y2="50375"/>
                        <a14:foregroundMark x1="32500" y1="50375" x2="22625" y2="46000"/>
                        <a14:foregroundMark x1="22625" y1="46000" x2="25375" y2="62250"/>
                        <a14:foregroundMark x1="25375" y1="62250" x2="35125" y2="49125"/>
                        <a14:foregroundMark x1="35125" y1="49125" x2="31000" y2="44000"/>
                        <a14:foregroundMark x1="30500" y1="73000" x2="20750" y2="73750"/>
                        <a14:foregroundMark x1="20750" y1="73750" x2="21750" y2="73875"/>
                        <a14:foregroundMark x1="35500" y1="34750" x2="25250" y2="33750"/>
                        <a14:foregroundMark x1="25250" y1="33750" x2="37375" y2="36500"/>
                        <a14:foregroundMark x1="49375" y1="28875" x2="55000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70" y="1896331"/>
            <a:ext cx="5060143" cy="50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232830" cy="683260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FC4BC9C-65EC-3A44-B449-39A2B695223F}"/>
              </a:ext>
            </a:extLst>
          </p:cNvPr>
          <p:cNvSpPr/>
          <p:nvPr/>
        </p:nvSpPr>
        <p:spPr>
          <a:xfrm>
            <a:off x="2349304" y="675249"/>
            <a:ext cx="3880046" cy="2753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</a:rPr>
              <a:t>Oshqozonni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qaysi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odat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kasal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qilar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ekan</a:t>
            </a:r>
            <a:r>
              <a:rPr lang="en-GB" sz="4000" b="1" dirty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7D3F5A3-A212-4044-BC06-4833BAC2C508}"/>
              </a:ext>
            </a:extLst>
          </p:cNvPr>
          <p:cNvSpPr/>
          <p:nvPr/>
        </p:nvSpPr>
        <p:spPr>
          <a:xfrm>
            <a:off x="7369126" y="3428999"/>
            <a:ext cx="3545060" cy="24442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</a:rPr>
              <a:t>Nonushtaga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nimalarni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yeyish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mumkin</a:t>
            </a:r>
            <a:r>
              <a:rPr lang="en-GB" sz="4000" b="1" dirty="0">
                <a:solidFill>
                  <a:srgbClr val="00B050"/>
                </a:solidFill>
              </a:rPr>
              <a:t>??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Picture 6" descr="Fruit Vasifresh Food Eating Juice, constipation, natural Foods, dried Fruit  png | PNGEgg">
            <a:extLst>
              <a:ext uri="{FF2B5EF4-FFF2-40B4-BE49-F238E27FC236}">
                <a16:creationId xmlns:a16="http://schemas.microsoft.com/office/drawing/2014/main" id="{F6B66C74-FA75-6643-8168-0A53C3CD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78" r="94000">
                        <a14:foregroundMark x1="84222" y1="48000" x2="93889" y2="51167"/>
                        <a14:foregroundMark x1="93889" y1="51167" x2="94000" y2="72000"/>
                        <a14:foregroundMark x1="94000" y1="72000" x2="87111" y2="80500"/>
                        <a14:foregroundMark x1="10444" y1="46500" x2="2778" y2="56667"/>
                        <a14:foregroundMark x1="2778" y1="56667" x2="10556" y2="67167"/>
                        <a14:foregroundMark x1="10556" y1="67167" x2="15889" y2="84833"/>
                        <a14:foregroundMark x1="15889" y1="84833" x2="18111" y2="8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4" y="3545973"/>
            <a:ext cx="3955167" cy="26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ahifa 33">
            <a:extLst>
              <a:ext uri="{FF2B5EF4-FFF2-40B4-BE49-F238E27FC236}">
                <a16:creationId xmlns:a16="http://schemas.microsoft.com/office/drawing/2014/main" id="{BB8A1D15-432D-1347-AA2B-90CB95339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7084204" y="675249"/>
            <a:ext cx="3812343" cy="26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pic>
        <p:nvPicPr>
          <p:cNvPr id="6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>
            <a:extLst>
              <a:ext uri="{FF2B5EF4-FFF2-40B4-BE49-F238E27FC236}">
                <a16:creationId xmlns:a16="http://schemas.microsoft.com/office/drawing/2014/main" id="{259443E2-E54D-654D-B276-85BE4F88A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286902" y="984851"/>
            <a:ext cx="3340923" cy="5343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>
            <a:extLst>
              <a:ext uri="{FF2B5EF4-FFF2-40B4-BE49-F238E27FC236}">
                <a16:creationId xmlns:a16="http://schemas.microsoft.com/office/drawing/2014/main" id="{C9BD43E1-5DA1-2942-939D-C27EC5DC383B}"/>
              </a:ext>
            </a:extLst>
          </p:cNvPr>
          <p:cNvSpPr/>
          <p:nvPr/>
        </p:nvSpPr>
        <p:spPr>
          <a:xfrm>
            <a:off x="1742521" y="295422"/>
            <a:ext cx="5291326" cy="3305907"/>
          </a:xfrm>
          <a:prstGeom prst="cloudCallout">
            <a:avLst>
              <a:gd name="adj1" fmla="val 63424"/>
              <a:gd name="adj2" fmla="val 32232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Siz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berilgan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tavsiyalarga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amal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qilasizmi</a:t>
            </a:r>
            <a:r>
              <a:rPr lang="en-GB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90"/>
            <a:ext cx="12232830" cy="68326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2D39DB-2E29-564B-B0A0-2A761649C80C}"/>
              </a:ext>
            </a:extLst>
          </p:cNvPr>
          <p:cNvSpPr/>
          <p:nvPr/>
        </p:nvSpPr>
        <p:spPr>
          <a:xfrm>
            <a:off x="2117181" y="527650"/>
            <a:ext cx="8672739" cy="1132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Matn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qismlarini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berilgan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tavsiyalar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bilan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moslashtiring</a:t>
            </a:r>
            <a:r>
              <a:rPr lang="en-GB" sz="4000" b="1" dirty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id="{A8991D89-0670-D944-8638-8153324C19BE}"/>
              </a:ext>
            </a:extLst>
          </p:cNvPr>
          <p:cNvSpPr/>
          <p:nvPr/>
        </p:nvSpPr>
        <p:spPr>
          <a:xfrm>
            <a:off x="2053883" y="2217208"/>
            <a:ext cx="7019778" cy="1083212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4. </a:t>
            </a:r>
            <a:r>
              <a:rPr lang="en-GB" sz="4000" b="1" dirty="0" err="1">
                <a:solidFill>
                  <a:srgbClr val="7030A0"/>
                </a:solidFill>
              </a:rPr>
              <a:t>Qorningiz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to‘q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holda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uxlamang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2" name="Picture 6" descr="Мальчик с сумкой школы иллюстрация вектора. иллюстрации насчитывающей  образование - 33694353">
            <a:extLst>
              <a:ext uri="{FF2B5EF4-FFF2-40B4-BE49-F238E27FC236}">
                <a16:creationId xmlns:a16="http://schemas.microsoft.com/office/drawing/2014/main" id="{AC02EFD5-94EE-9A48-96C5-B22233E1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1" y="2429393"/>
            <a:ext cx="2357731" cy="39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5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FD6A4651-AC4E-224C-A64B-62324AEBE0BE}"/>
              </a:ext>
            </a:extLst>
          </p:cNvPr>
          <p:cNvSpPr/>
          <p:nvPr/>
        </p:nvSpPr>
        <p:spPr>
          <a:xfrm>
            <a:off x="2923735" y="214313"/>
            <a:ext cx="7577578" cy="1228725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1. </a:t>
            </a:r>
            <a:r>
              <a:rPr lang="en-GB" sz="4000" b="1" dirty="0" err="1">
                <a:solidFill>
                  <a:srgbClr val="7030A0"/>
                </a:solidFill>
              </a:rPr>
              <a:t>Erta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turing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ishtahangiz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ochiladi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DCC64D-71B4-8745-86B2-4BF48A0C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80" y="1778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254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4DBA1D7-36A9-5E45-AFC3-48F27BF763B5}"/>
              </a:ext>
            </a:extLst>
          </p:cNvPr>
          <p:cNvSpPr/>
          <p:nvPr/>
        </p:nvSpPr>
        <p:spPr>
          <a:xfrm>
            <a:off x="2145757" y="528638"/>
            <a:ext cx="8672738" cy="124784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1.Ertalabki </a:t>
            </a:r>
            <a:r>
              <a:rPr lang="en-GB" sz="4000" b="1" dirty="0" err="1">
                <a:solidFill>
                  <a:srgbClr val="7030A0"/>
                </a:solidFill>
              </a:rPr>
              <a:t>nonushtadan</a:t>
            </a:r>
            <a:r>
              <a:rPr lang="en-GB" sz="4000" b="1" dirty="0">
                <a:solidFill>
                  <a:srgbClr val="7030A0"/>
                </a:solidFill>
              </a:rPr>
              <a:t> bosh </a:t>
            </a:r>
            <a:r>
              <a:rPr lang="en-GB" sz="4000" b="1" dirty="0" err="1">
                <a:solidFill>
                  <a:srgbClr val="7030A0"/>
                </a:solidFill>
              </a:rPr>
              <a:t>tortmang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4" descr="Illustration Boy Eating His Breakfast Table Stock Illustration 216429775">
            <a:extLst>
              <a:ext uri="{FF2B5EF4-FFF2-40B4-BE49-F238E27FC236}">
                <a16:creationId xmlns:a16="http://schemas.microsoft.com/office/drawing/2014/main" id="{568B7AD4-71C7-0849-9E7E-A7EF62BB5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8571" l="1633" r="92245">
                        <a14:foregroundMark x1="28980" y1="9286" x2="43673" y2="4286"/>
                        <a14:foregroundMark x1="43673" y1="4286" x2="60816" y2="8214"/>
                        <a14:foregroundMark x1="33061" y1="6429" x2="55510" y2="8571"/>
                        <a14:foregroundMark x1="55510" y1="8571" x2="60816" y2="11071"/>
                        <a14:foregroundMark x1="31020" y1="61429" x2="12245" y2="72143"/>
                        <a14:foregroundMark x1="12245" y1="72143" x2="2449" y2="82500"/>
                        <a14:foregroundMark x1="51020" y1="40714" x2="45306" y2="42857"/>
                        <a14:foregroundMark x1="83265" y1="71429" x2="68571" y2="82143"/>
                        <a14:foregroundMark x1="68571" y1="82143" x2="85306" y2="78571"/>
                        <a14:foregroundMark x1="85306" y1="78571" x2="60408" y2="79286"/>
                        <a14:foregroundMark x1="60408" y1="79286" x2="60408" y2="80714"/>
                        <a14:foregroundMark x1="4490" y1="84643" x2="87755" y2="88214"/>
                        <a14:foregroundMark x1="87755" y1="88214" x2="82449" y2="67857"/>
                        <a14:foregroundMark x1="82449" y1="67857" x2="77551" y2="61429"/>
                        <a14:foregroundMark x1="1633" y1="85000" x2="2449" y2="87143"/>
                        <a14:foregroundMark x1="12653" y1="69643" x2="29388" y2="61429"/>
                        <a14:foregroundMark x1="29388" y1="61429" x2="34694" y2="61071"/>
                        <a14:foregroundMark x1="62041" y1="60714" x2="77143" y2="62857"/>
                        <a14:foregroundMark x1="77143" y1="62857" x2="92245" y2="81429"/>
                        <a14:foregroundMark x1="92245" y1="81429" x2="89388" y2="8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1739"/>
          <a:stretch/>
        </p:blipFill>
        <p:spPr bwMode="auto">
          <a:xfrm>
            <a:off x="4200525" y="2279720"/>
            <a:ext cx="4026825" cy="38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8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4DBA1D7-36A9-5E45-AFC3-48F27BF763B5}"/>
              </a:ext>
            </a:extLst>
          </p:cNvPr>
          <p:cNvSpPr/>
          <p:nvPr/>
        </p:nvSpPr>
        <p:spPr>
          <a:xfrm>
            <a:off x="2145757" y="528638"/>
            <a:ext cx="8672738" cy="124784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Nonushtada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foydali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mahsulotlarni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yeng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6" descr="Fruit Vasifresh Food Eating Juice, constipation, natural Foods, dried Fruit  png | PNGEgg">
            <a:extLst>
              <a:ext uri="{FF2B5EF4-FFF2-40B4-BE49-F238E27FC236}">
                <a16:creationId xmlns:a16="http://schemas.microsoft.com/office/drawing/2014/main" id="{892E3A0D-923B-7D4F-A4A4-7380F39A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78" r="94000">
                        <a14:foregroundMark x1="84222" y1="48000" x2="93889" y2="51167"/>
                        <a14:foregroundMark x1="93889" y1="51167" x2="94000" y2="72000"/>
                        <a14:foregroundMark x1="94000" y1="72000" x2="87111" y2="80500"/>
                        <a14:foregroundMark x1="10444" y1="46500" x2="2778" y2="56667"/>
                        <a14:foregroundMark x1="2778" y1="56667" x2="10556" y2="67167"/>
                        <a14:foregroundMark x1="10556" y1="67167" x2="15889" y2="84833"/>
                        <a14:foregroundMark x1="15889" y1="84833" x2="18111" y2="8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35" y="2829726"/>
            <a:ext cx="3955167" cy="26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hifa 33">
            <a:extLst>
              <a:ext uri="{FF2B5EF4-FFF2-40B4-BE49-F238E27FC236}">
                <a16:creationId xmlns:a16="http://schemas.microsoft.com/office/drawing/2014/main" id="{0822A053-F059-4744-91B8-817A93B3D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7393794" y="2756570"/>
            <a:ext cx="3812343" cy="26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704B1E4-1064-1649-85EA-6FC1DDCF2F2D}"/>
              </a:ext>
            </a:extLst>
          </p:cNvPr>
          <p:cNvSpPr/>
          <p:nvPr/>
        </p:nvSpPr>
        <p:spPr>
          <a:xfrm>
            <a:off x="2117181" y="555667"/>
            <a:ext cx="8881407" cy="7877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Nonushtada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mahsulotlarni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yeng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ute Happy Kid Eat Salad Vegetable Fruits Stock Vector - Illustration of  character, lunch: 159774400">
            <a:extLst>
              <a:ext uri="{FF2B5EF4-FFF2-40B4-BE49-F238E27FC236}">
                <a16:creationId xmlns:a16="http://schemas.microsoft.com/office/drawing/2014/main" id="{5847B37E-E6B2-BA4F-812F-44F1D2EE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00" y="1886426"/>
            <a:ext cx="4617168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0AA76-1585-EE4A-A971-B7350D8F9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2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6121A-56F8-2743-9A7E-5DD852EC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4" y="545588"/>
            <a:ext cx="9144000" cy="1306392"/>
          </a:xfrm>
        </p:spPr>
        <p:txBody>
          <a:bodyPr>
            <a:normAutofit/>
          </a:bodyPr>
          <a:lstStyle/>
          <a:p>
            <a:r>
              <a:rPr lang="en-GB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Nonushtaga</a:t>
            </a:r>
            <a:r>
              <a:rPr lang="en-GB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“5” baho</a:t>
            </a:r>
            <a:endParaRPr lang="ru-RU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5DD397-AD76-3740-87E3-CA11FF154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7DDBA963-F251-A04D-8313-D115C5F8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A7C285-A18B-FF40-BFA6-CB759FA7B8BB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75-dars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4 самых полезные завтраков для детей. Быстро, вкусно, полезно">
            <a:extLst>
              <a:ext uri="{FF2B5EF4-FFF2-40B4-BE49-F238E27FC236}">
                <a16:creationId xmlns:a16="http://schemas.microsoft.com/office/drawing/2014/main" id="{5F118D88-8E9F-6E48-90A0-7C73D088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92" y="1851980"/>
            <a:ext cx="7014437" cy="42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1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38BA60-E021-ED49-855B-45C737C3D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4321"/>
          <a:stretch/>
        </p:blipFill>
        <p:spPr bwMode="auto">
          <a:xfrm>
            <a:off x="450166" y="365761"/>
            <a:ext cx="11521440" cy="59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022"/>
            <a:ext cx="1223283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B25B72-DCBD-0D4B-96C7-70EECFBB3BB8}"/>
              </a:ext>
            </a:extLst>
          </p:cNvPr>
          <p:cNvSpPr txBox="1"/>
          <p:nvPr/>
        </p:nvSpPr>
        <p:spPr>
          <a:xfrm>
            <a:off x="1772529" y="281346"/>
            <a:ext cx="63445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   </a:t>
            </a:r>
            <a:r>
              <a:rPr lang="en-GB" sz="4000" dirty="0" err="1"/>
              <a:t>Odatda</a:t>
            </a:r>
            <a:r>
              <a:rPr lang="en-GB" sz="4000" dirty="0"/>
              <a:t> </a:t>
            </a:r>
            <a:r>
              <a:rPr lang="en-GB" sz="4000" dirty="0" err="1"/>
              <a:t>ota-onalar</a:t>
            </a:r>
            <a:r>
              <a:rPr lang="en-GB" sz="4000" dirty="0"/>
              <a:t> </a:t>
            </a:r>
            <a:r>
              <a:rPr lang="en-GB" sz="4000" dirty="0" err="1"/>
              <a:t>nonush</a:t>
            </a:r>
            <a:r>
              <a:rPr lang="en-GB" sz="4000" dirty="0"/>
              <a:t>-ta </a:t>
            </a:r>
            <a:r>
              <a:rPr lang="en-GB" sz="4000" dirty="0" err="1"/>
              <a:t>tayyor</a:t>
            </a:r>
            <a:r>
              <a:rPr lang="en-GB" sz="4000" dirty="0"/>
              <a:t> </a:t>
            </a:r>
            <a:r>
              <a:rPr lang="en-GB" sz="4000" dirty="0" err="1"/>
              <a:t>bo‘lmaguncha</a:t>
            </a:r>
            <a:r>
              <a:rPr lang="en-GB" sz="4000" dirty="0"/>
              <a:t> far-</a:t>
            </a:r>
            <a:r>
              <a:rPr lang="en-GB" sz="4000" dirty="0" err="1"/>
              <a:t>zandlarini</a:t>
            </a:r>
            <a:r>
              <a:rPr lang="en-GB" sz="4000" dirty="0"/>
              <a:t> </a:t>
            </a:r>
            <a:r>
              <a:rPr lang="en-GB" sz="4000" dirty="0" err="1"/>
              <a:t>uyg‘otishmaydi</a:t>
            </a:r>
            <a:r>
              <a:rPr lang="en-GB" sz="4000" dirty="0"/>
              <a:t>.</a:t>
            </a:r>
          </a:p>
          <a:p>
            <a:r>
              <a:rPr lang="en-GB" sz="4000" dirty="0" err="1"/>
              <a:t>Shuning</a:t>
            </a:r>
            <a:r>
              <a:rPr lang="en-GB" sz="4000" dirty="0"/>
              <a:t> </a:t>
            </a:r>
            <a:r>
              <a:rPr lang="en-GB" sz="4000" dirty="0" err="1"/>
              <a:t>uchun</a:t>
            </a:r>
            <a:r>
              <a:rPr lang="en-GB" sz="4000" dirty="0"/>
              <a:t> </a:t>
            </a:r>
            <a:r>
              <a:rPr lang="en-GB" sz="4000" dirty="0" err="1"/>
              <a:t>nonushtaga</a:t>
            </a:r>
            <a:r>
              <a:rPr lang="en-GB" sz="4000" dirty="0"/>
              <a:t> </a:t>
            </a:r>
            <a:r>
              <a:rPr lang="en-GB" sz="4000" dirty="0" err="1"/>
              <a:t>o‘tirganda</a:t>
            </a:r>
            <a:r>
              <a:rPr lang="en-GB" sz="4000" dirty="0"/>
              <a:t> </a:t>
            </a:r>
            <a:r>
              <a:rPr lang="en-GB" sz="4000" dirty="0" err="1"/>
              <a:t>bolalarning</a:t>
            </a:r>
            <a:r>
              <a:rPr lang="en-GB" sz="4000" dirty="0"/>
              <a:t> </a:t>
            </a:r>
            <a:r>
              <a:rPr lang="en-GB" sz="4000" dirty="0" err="1"/>
              <a:t>tanasi</a:t>
            </a:r>
            <a:r>
              <a:rPr lang="en-GB" sz="4000" dirty="0"/>
              <a:t> </a:t>
            </a:r>
            <a:r>
              <a:rPr lang="en-GB" sz="4000" dirty="0" err="1"/>
              <a:t>hali</a:t>
            </a:r>
            <a:r>
              <a:rPr lang="en-GB" sz="4000" dirty="0"/>
              <a:t> ham </a:t>
            </a:r>
            <a:r>
              <a:rPr lang="en-GB" sz="4000" dirty="0" err="1"/>
              <a:t>uxlayotgan</a:t>
            </a:r>
            <a:r>
              <a:rPr lang="en-GB" sz="4000" dirty="0"/>
              <a:t> </a:t>
            </a:r>
            <a:r>
              <a:rPr lang="en-GB" sz="4000" dirty="0" err="1"/>
              <a:t>bo‘ladi</a:t>
            </a:r>
            <a:r>
              <a:rPr lang="en-GB" sz="4000" dirty="0"/>
              <a:t>. </a:t>
            </a:r>
            <a:r>
              <a:rPr lang="en-GB" sz="4000" dirty="0" err="1"/>
              <a:t>Tanadagi</a:t>
            </a:r>
            <a:r>
              <a:rPr lang="en-GB" sz="4000" dirty="0"/>
              <a:t> </a:t>
            </a:r>
            <a:r>
              <a:rPr lang="en-GB" sz="4000" dirty="0" err="1"/>
              <a:t>a’zolar</a:t>
            </a:r>
            <a:r>
              <a:rPr lang="en-GB" sz="4000" dirty="0"/>
              <a:t> </a:t>
            </a:r>
            <a:r>
              <a:rPr lang="en-GB" sz="4000" dirty="0" err="1"/>
              <a:t>o‘z</a:t>
            </a:r>
            <a:r>
              <a:rPr lang="en-GB" sz="4000" dirty="0"/>
              <a:t> </a:t>
            </a:r>
            <a:r>
              <a:rPr lang="en-GB" sz="4000" dirty="0" err="1"/>
              <a:t>vazifala-riga</a:t>
            </a:r>
            <a:r>
              <a:rPr lang="en-GB" sz="4000" dirty="0"/>
              <a:t>  </a:t>
            </a:r>
            <a:r>
              <a:rPr lang="en-GB" sz="4000" dirty="0" err="1"/>
              <a:t>to‘liq</a:t>
            </a:r>
            <a:r>
              <a:rPr lang="en-GB" sz="4000" dirty="0"/>
              <a:t> </a:t>
            </a:r>
            <a:r>
              <a:rPr lang="en-GB" sz="4000" dirty="0" err="1"/>
              <a:t>kirishib</a:t>
            </a:r>
            <a:r>
              <a:rPr lang="en-GB" sz="4000" dirty="0"/>
              <a:t> </a:t>
            </a:r>
            <a:r>
              <a:rPr lang="en-GB" sz="4000" dirty="0" err="1"/>
              <a:t>ketishi</a:t>
            </a:r>
            <a:r>
              <a:rPr lang="en-GB" sz="4000" dirty="0"/>
              <a:t> </a:t>
            </a:r>
            <a:r>
              <a:rPr lang="en-GB" sz="4000" dirty="0" err="1"/>
              <a:t>uchun</a:t>
            </a:r>
            <a:r>
              <a:rPr lang="en-GB" sz="4000" dirty="0"/>
              <a:t> </a:t>
            </a:r>
            <a:r>
              <a:rPr lang="en-GB" sz="4000" dirty="0" err="1"/>
              <a:t>kamida</a:t>
            </a:r>
            <a:r>
              <a:rPr lang="en-GB" sz="4000" dirty="0"/>
              <a:t> </a:t>
            </a:r>
            <a:r>
              <a:rPr lang="en-GB" sz="4000" dirty="0" err="1"/>
              <a:t>yarim</a:t>
            </a:r>
            <a:r>
              <a:rPr lang="en-GB" sz="4000" dirty="0"/>
              <a:t> </a:t>
            </a:r>
            <a:r>
              <a:rPr lang="en-GB" sz="4000" dirty="0" err="1"/>
              <a:t>soat</a:t>
            </a:r>
            <a:r>
              <a:rPr lang="en-GB" sz="4000" dirty="0"/>
              <a:t> </a:t>
            </a:r>
            <a:r>
              <a:rPr lang="en-GB" sz="4000" dirty="0" err="1"/>
              <a:t>vaqt</a:t>
            </a:r>
            <a:r>
              <a:rPr lang="en-GB" sz="4000" dirty="0"/>
              <a:t> </a:t>
            </a:r>
            <a:r>
              <a:rPr lang="en-GB" sz="4000" dirty="0" err="1"/>
              <a:t>kerak</a:t>
            </a:r>
            <a:r>
              <a:rPr lang="en-GB" sz="4000" dirty="0"/>
              <a:t>. </a:t>
            </a:r>
            <a:endParaRPr lang="ru-RU" sz="3600" dirty="0"/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B365204A-06ED-5140-AF49-B670E074DF50}"/>
              </a:ext>
            </a:extLst>
          </p:cNvPr>
          <p:cNvSpPr/>
          <p:nvPr/>
        </p:nvSpPr>
        <p:spPr>
          <a:xfrm>
            <a:off x="887035" y="140666"/>
            <a:ext cx="1277741" cy="9988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88B818-0DB3-6745-9A7E-822A6E80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49" y="328790"/>
            <a:ext cx="4004438" cy="62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1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597" y="562707"/>
            <a:ext cx="9917723" cy="2300141"/>
          </a:xfrm>
        </p:spPr>
        <p:txBody>
          <a:bodyPr>
            <a:noAutofit/>
          </a:bodyPr>
          <a:lstStyle/>
          <a:p>
            <a:pPr algn="l"/>
            <a:r>
              <a:rPr lang="en-GB" sz="4000" b="1" dirty="0"/>
              <a:t>     Bu </a:t>
            </a:r>
            <a:r>
              <a:rPr lang="en-GB" sz="4000" b="1" dirty="0" err="1"/>
              <a:t>holatda</a:t>
            </a:r>
            <a:r>
              <a:rPr lang="en-GB" sz="4000" b="1" dirty="0"/>
              <a:t> </a:t>
            </a:r>
            <a:r>
              <a:rPr lang="en-GB" sz="4000" b="1" dirty="0" err="1"/>
              <a:t>siz</a:t>
            </a:r>
            <a:r>
              <a:rPr lang="en-GB" sz="4000" b="1" dirty="0"/>
              <a:t> </a:t>
            </a:r>
            <a:r>
              <a:rPr lang="en-GB" sz="4000" b="1" dirty="0" err="1"/>
              <a:t>qorningiz</a:t>
            </a:r>
            <a:r>
              <a:rPr lang="en-GB" sz="4000" b="1" dirty="0"/>
              <a:t> </a:t>
            </a:r>
            <a:r>
              <a:rPr lang="en-GB" sz="4000" b="1" dirty="0" err="1"/>
              <a:t>ochganini</a:t>
            </a:r>
            <a:r>
              <a:rPr lang="en-GB" sz="4000" b="1" dirty="0"/>
              <a:t> </a:t>
            </a:r>
            <a:r>
              <a:rPr lang="en-GB" sz="4000" b="1" dirty="0" err="1"/>
              <a:t>sezmaysiz</a:t>
            </a:r>
            <a:r>
              <a:rPr lang="en-GB" sz="4000" b="1" dirty="0"/>
              <a:t>. </a:t>
            </a:r>
            <a:r>
              <a:rPr lang="en-GB" sz="4000" b="1" dirty="0" err="1"/>
              <a:t>Ertalab</a:t>
            </a:r>
            <a:r>
              <a:rPr lang="en-GB" sz="4000" b="1" dirty="0"/>
              <a:t> </a:t>
            </a:r>
            <a:r>
              <a:rPr lang="en-GB" sz="4000" b="1" dirty="0" err="1"/>
              <a:t>ishtahasi</a:t>
            </a:r>
            <a:r>
              <a:rPr lang="en-GB" sz="4000" b="1" dirty="0"/>
              <a:t> </a:t>
            </a:r>
            <a:r>
              <a:rPr lang="en-GB" sz="4000" b="1" dirty="0" err="1"/>
              <a:t>bo‘lmagan</a:t>
            </a:r>
            <a:r>
              <a:rPr lang="en-GB" sz="4000" b="1" dirty="0"/>
              <a:t> </a:t>
            </a:r>
            <a:r>
              <a:rPr lang="en-GB" sz="4000" b="1" dirty="0" err="1"/>
              <a:t>bolani</a:t>
            </a:r>
            <a:r>
              <a:rPr lang="en-GB" sz="4000" b="1" dirty="0"/>
              <a:t> </a:t>
            </a:r>
            <a:r>
              <a:rPr lang="en-GB" sz="4000" b="1" dirty="0" err="1"/>
              <a:t>birinchi</a:t>
            </a:r>
            <a:r>
              <a:rPr lang="en-GB" sz="4000" b="1" dirty="0"/>
              <a:t> </a:t>
            </a:r>
            <a:r>
              <a:rPr lang="en-GB" sz="4000" b="1" dirty="0" err="1"/>
              <a:t>dars</a:t>
            </a:r>
            <a:r>
              <a:rPr lang="en-GB" sz="4000" b="1" dirty="0"/>
              <a:t> </a:t>
            </a:r>
            <a:r>
              <a:rPr lang="en-GB" sz="4000" b="1" dirty="0" err="1"/>
              <a:t>tugamay</a:t>
            </a:r>
            <a:r>
              <a:rPr lang="en-GB" sz="4000" b="1" dirty="0"/>
              <a:t> </a:t>
            </a:r>
            <a:r>
              <a:rPr lang="en-GB" sz="4000" b="1" dirty="0" err="1"/>
              <a:t>qoni</a:t>
            </a:r>
            <a:r>
              <a:rPr lang="en-GB" sz="4000" b="1" dirty="0"/>
              <a:t> </a:t>
            </a:r>
            <a:r>
              <a:rPr lang="en-GB" sz="4000" b="1" dirty="0" err="1"/>
              <a:t>ochib</a:t>
            </a:r>
            <a:r>
              <a:rPr lang="en-GB" sz="4000" b="1" dirty="0"/>
              <a:t> </a:t>
            </a:r>
            <a:r>
              <a:rPr lang="en-GB" sz="4000" b="1" dirty="0" err="1"/>
              <a:t>qolishi</a:t>
            </a:r>
            <a:r>
              <a:rPr lang="en-GB" sz="4000" b="1" dirty="0"/>
              <a:t> </a:t>
            </a:r>
            <a:r>
              <a:rPr lang="en-GB" sz="4000" b="1" dirty="0" err="1"/>
              <a:t>shundan</a:t>
            </a:r>
            <a:r>
              <a:rPr lang="en-GB" sz="4000" b="1" dirty="0"/>
              <a:t>. </a:t>
            </a:r>
            <a:r>
              <a:rPr lang="en-GB" sz="4000" b="1" dirty="0" err="1"/>
              <a:t>Shuning</a:t>
            </a:r>
            <a:r>
              <a:rPr lang="en-GB" sz="4000" b="1" dirty="0"/>
              <a:t> </a:t>
            </a:r>
            <a:r>
              <a:rPr lang="en-GB" sz="4000" b="1" dirty="0" err="1"/>
              <a:t>uchun</a:t>
            </a:r>
            <a:r>
              <a:rPr lang="en-GB" sz="4000" b="1" dirty="0"/>
              <a:t> </a:t>
            </a:r>
            <a:r>
              <a:rPr lang="en-GB" sz="4000" b="1" dirty="0" err="1"/>
              <a:t>biroz</a:t>
            </a:r>
            <a:r>
              <a:rPr lang="en-GB" sz="4000" b="1" dirty="0"/>
              <a:t> </a:t>
            </a:r>
            <a:r>
              <a:rPr lang="en-GB" sz="4000" b="1" dirty="0" err="1"/>
              <a:t>ertaroq</a:t>
            </a:r>
            <a:r>
              <a:rPr lang="en-GB" sz="4000" b="1" dirty="0"/>
              <a:t> </a:t>
            </a:r>
            <a:r>
              <a:rPr lang="en-GB" sz="4000" b="1" dirty="0" err="1"/>
              <a:t>turishni</a:t>
            </a:r>
            <a:r>
              <a:rPr lang="en-GB" sz="4000" b="1" dirty="0"/>
              <a:t> </a:t>
            </a:r>
            <a:r>
              <a:rPr lang="en-GB" sz="4000" b="1" dirty="0" err="1"/>
              <a:t>odat</a:t>
            </a:r>
            <a:r>
              <a:rPr lang="en-GB" sz="4000" b="1" dirty="0"/>
              <a:t> </a:t>
            </a:r>
            <a:r>
              <a:rPr lang="en-GB" sz="4000" b="1" dirty="0" err="1"/>
              <a:t>qiling</a:t>
            </a:r>
            <a:r>
              <a:rPr lang="en-GB" sz="4000" b="1" dirty="0"/>
              <a:t>.</a:t>
            </a:r>
            <a:endParaRPr lang="ru-RU" sz="4000" b="1" dirty="0"/>
          </a:p>
        </p:txBody>
      </p:sp>
      <p:pic>
        <p:nvPicPr>
          <p:cNvPr id="6" name="Picture 2" descr="Мальчик просыпается и растягивается утром | Премиум векторы">
            <a:extLst>
              <a:ext uri="{FF2B5EF4-FFF2-40B4-BE49-F238E27FC236}">
                <a16:creationId xmlns:a16="http://schemas.microsoft.com/office/drawing/2014/main" id="{518A4972-CDC9-9D4C-9CB7-2F293219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1374" l="7029" r="94728">
                        <a14:foregroundMark x1="9265" y1="32907" x2="7188" y2="20288"/>
                        <a14:foregroundMark x1="7188" y1="20288" x2="14537" y2="25879"/>
                        <a14:foregroundMark x1="15815" y1="81150" x2="25240" y2="91374"/>
                        <a14:foregroundMark x1="25240" y1="91374" x2="35623" y2="89457"/>
                        <a14:foregroundMark x1="35623" y1="89457" x2="33546" y2="84824"/>
                        <a14:foregroundMark x1="88498" y1="61342" x2="94728" y2="71885"/>
                        <a14:foregroundMark x1="94728" y1="71885" x2="88818" y2="73003"/>
                        <a14:foregroundMark x1="12300" y1="86741" x2="27636" y2="86581"/>
                        <a14:foregroundMark x1="27636" y1="86581" x2="29393" y2="83067"/>
                        <a14:foregroundMark x1="26358" y1="33227" x2="29073" y2="33227"/>
                        <a14:foregroundMark x1="11342" y1="87061" x2="24121" y2="91054"/>
                        <a14:foregroundMark x1="10703" y1="87380" x2="13578" y2="88339"/>
                        <a14:foregroundMark x1="10543" y1="88658" x2="1166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7" y="2675281"/>
            <a:ext cx="402336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1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14"/>
            <a:ext cx="12204455" cy="681675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F76EFBA-CD78-FB4F-98F6-FBA7EE378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3078" r="1120" b="2025"/>
          <a:stretch/>
        </p:blipFill>
        <p:spPr bwMode="auto">
          <a:xfrm>
            <a:off x="269630" y="512650"/>
            <a:ext cx="11652739" cy="5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9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969ACD-6E78-9641-8FD7-ED492A9EA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C3E32CC-54CD-3444-A70C-C7FA75E3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196945"/>
            <a:ext cx="11458574" cy="42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6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" y="25400"/>
            <a:ext cx="12232830" cy="6832600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71BAA47-4E31-FA44-B5D0-A31CB609C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4198" r="1598" b="3054"/>
          <a:stretch/>
        </p:blipFill>
        <p:spPr bwMode="auto">
          <a:xfrm>
            <a:off x="661181" y="2996417"/>
            <a:ext cx="11254153" cy="3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hifa 33">
            <a:extLst>
              <a:ext uri="{FF2B5EF4-FFF2-40B4-BE49-F238E27FC236}">
                <a16:creationId xmlns:a16="http://schemas.microsoft.com/office/drawing/2014/main" id="{3F46D151-82A1-0244-97E1-0B775D615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6991642" y="359639"/>
            <a:ext cx="3812343" cy="26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ruit Vasifresh Food Eating Juice, constipation, natural Foods, dried Fruit  png | PNGEgg">
            <a:extLst>
              <a:ext uri="{FF2B5EF4-FFF2-40B4-BE49-F238E27FC236}">
                <a16:creationId xmlns:a16="http://schemas.microsoft.com/office/drawing/2014/main" id="{4A47C93E-1728-3348-AB2F-4C68F35F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778" r="94000">
                        <a14:foregroundMark x1="84222" y1="48000" x2="93889" y2="51167"/>
                        <a14:foregroundMark x1="93889" y1="51167" x2="94000" y2="72000"/>
                        <a14:foregroundMark x1="94000" y1="72000" x2="87111" y2="80500"/>
                        <a14:foregroundMark x1="10444" y1="46500" x2="2778" y2="56667"/>
                        <a14:foregroundMark x1="2778" y1="56667" x2="10556" y2="67167"/>
                        <a14:foregroundMark x1="10556" y1="67167" x2="15889" y2="84833"/>
                        <a14:foregroundMark x1="15889" y1="84833" x2="18111" y2="8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27" y="359639"/>
            <a:ext cx="3955167" cy="26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8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3" name="Прямоугольник с одним усеченным углом 2">
            <a:extLst>
              <a:ext uri="{FF2B5EF4-FFF2-40B4-BE49-F238E27FC236}">
                <a16:creationId xmlns:a16="http://schemas.microsoft.com/office/drawing/2014/main" id="{440D2D47-5962-8540-A538-8C969EF17E13}"/>
              </a:ext>
            </a:extLst>
          </p:cNvPr>
          <p:cNvSpPr/>
          <p:nvPr/>
        </p:nvSpPr>
        <p:spPr>
          <a:xfrm>
            <a:off x="1969474" y="540826"/>
            <a:ext cx="4389120" cy="260682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Nima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ko‘p-chilik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bolalar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nonushta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qilishni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xohlashmaydi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?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с одним усеченным углом 8">
            <a:extLst>
              <a:ext uri="{FF2B5EF4-FFF2-40B4-BE49-F238E27FC236}">
                <a16:creationId xmlns:a16="http://schemas.microsoft.com/office/drawing/2014/main" id="{1C078ABC-AFB7-C844-AFE8-A8425F7B3025}"/>
              </a:ext>
            </a:extLst>
          </p:cNvPr>
          <p:cNvSpPr/>
          <p:nvPr/>
        </p:nvSpPr>
        <p:spPr>
          <a:xfrm>
            <a:off x="6893169" y="3428999"/>
            <a:ext cx="4459459" cy="2817055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Erta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turishning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ishtaha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ochilishiga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bog‘liqligi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</a:rPr>
              <a:t>bor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26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180</Words>
  <Application>Microsoft Macintosh PowerPoint</Application>
  <PresentationFormat>Широкоэкранный</PresentationFormat>
  <Paragraphs>19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Nonushtaga “5” baho</vt:lpstr>
      <vt:lpstr>Презентация PowerPoint</vt:lpstr>
      <vt:lpstr>Презентация PowerPoint</vt:lpstr>
      <vt:lpstr>     Bu holatda siz qorningiz ochganini sezmaysiz. Ertalab ishtahasi bo‘lmagan bolani birinchi dars tugamay qoni ochib qolishi shundan. Shuning uchun biroz ertaroq turishni odat qiling.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2021-10-10T07:40:56Z</dcterms:created>
  <dcterms:modified xsi:type="dcterms:W3CDTF">2021-10-11T12:51:21Z</dcterms:modified>
</cp:coreProperties>
</file>