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3" r:id="rId2"/>
    <p:sldId id="497" r:id="rId3"/>
    <p:sldId id="256" r:id="rId4"/>
    <p:sldId id="505" r:id="rId5"/>
    <p:sldId id="498" r:id="rId6"/>
    <p:sldId id="503" r:id="rId7"/>
    <p:sldId id="550" r:id="rId8"/>
    <p:sldId id="506" r:id="rId9"/>
    <p:sldId id="502" r:id="rId10"/>
    <p:sldId id="34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7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C63BD-1ACB-CA43-A1B7-0C0EEB7C1A6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8BE06-987E-3442-A5FA-DA2803F9B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9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8BE06-987E-3442-A5FA-DA2803F9B8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3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8BE06-987E-3442-A5FA-DA2803F9B8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7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8BE06-987E-3442-A5FA-DA2803F9B8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8BE06-987E-3442-A5FA-DA2803F9B8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2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FB1D5-4446-3748-AFF2-F399A81CA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BAD211-2F35-1647-B518-FD300114B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DF829B-E5CF-FE44-B0A8-AC220504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B05DB-5E70-044D-BAA2-96DCFEE8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5C467-67EA-C641-AA20-105AD851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9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D7F9F-9A99-974E-B266-11B182CD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EEC39C-9406-9248-BD3B-B4D0D39C8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EF7EA-4272-9B4E-AA2F-461BAB5D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735DF-6AD8-A543-93FF-68E1D658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B1286-6674-414B-8FF5-8EF00EA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9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3F6418-35CC-AC4A-94D1-2C861ECF9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F916E3-EDBB-FA45-B568-9D52E91EB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70193-BEAA-9748-83D9-24B5263C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3416F-15C6-9147-BC50-EF20964F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8ACFA4-434C-774D-83F1-A9910985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5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3B226-1763-5349-954F-B13213E1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26221-663F-9C4D-B22A-556A9299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9AB4A-6F8B-5441-832F-366E153C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8B78C-7A2B-9048-9342-88080EDA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845FA-4B6C-2841-B63B-B027B029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2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D3D08-3891-4C45-9B5B-F257367F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26F8F-622C-B644-BF10-566148160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36EBB-B3FE-7E4A-9F98-8E9EE30A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87619-BA93-AB46-9799-AB380C6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B3582-6D74-1F4E-A745-EE0B72A6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8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1D8CD-7B26-D94A-96FA-0610ACB7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944FEC-7609-824C-A038-081350E0C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1AC0D0-4978-5E43-8926-86ACEF1C6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32ABC-EAB6-2E49-8460-18A5381E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16DA05-E55A-8B43-B48E-29D9B132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FA5873-6A7E-624D-819B-5A1E3D67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6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6BF10-0F91-6E47-93AB-B949787C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EB6E-E38B-4A41-9F67-9203A098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624B90-2947-B649-B374-FB8C48E9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F28089-0D7C-5541-AE64-33BDA87E9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99156F-3363-D249-8CA7-A90AD8774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8BAF9F-6006-1440-9508-51E75566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C32330-7B95-0044-A38C-A1D7F5EC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AB33C3-2553-8346-9DD6-E34E6979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6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23875-B305-D641-9D00-E220E6CE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BCFFA1-259E-7046-8304-BE5A3AEF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CD550A-193B-9C4E-9F9E-C1172536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50A36B-1817-D544-BE81-C7191C05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98B4B-4F6F-6742-BD37-60B777AE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B7A153-9BAE-0943-8B3B-79603912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3684A-09ED-CA48-BE06-18CC6F7B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54E05-BFCD-0148-A990-FB4FC0D0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F38DD-1A27-8B45-98F7-0C75C862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B1DB49-0CC7-8044-85E5-71E3D3DA8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3DC1AC-3D70-C846-B183-2BF4845B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74172A-290C-6642-A8D0-9EF4EF3C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D660F0-CC2A-B745-93A8-DA7B7C1D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3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A4FA6-6162-EB48-AF25-064C8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32371F-12FA-D940-AAAB-F6264BE6B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6D3796-AF79-0448-A499-E4E7B7B2B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99554-28DB-074F-BCB3-EDD27E7E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CF2-2015-E74D-B6FD-5A8B9FD0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39C8E7-B783-0C43-9F5D-DCD922E6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9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D07A2-4AFD-134D-9EA8-EB930A0B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0B9488-6BCA-8B4E-9844-C1227C8C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B027A-5314-A74C-B5D7-68D17A1E7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5304-6AEB-7F48-85FA-7830E4A3E6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BD9D2D-CFE8-1B46-8B6C-588206A17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AACB4-237C-8A4B-A76E-0126529A1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F04-4FC2-AD4F-89D6-CF99EDC4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3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" y="0"/>
            <a:ext cx="12232830" cy="683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BB855A-C99A-254D-83FE-08FD470863AB}"/>
              </a:ext>
            </a:extLst>
          </p:cNvPr>
          <p:cNvSpPr txBox="1"/>
          <p:nvPr/>
        </p:nvSpPr>
        <p:spPr>
          <a:xfrm>
            <a:off x="2188565" y="929390"/>
            <a:ext cx="82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4-BO‘LIM.  FOYDALI NONUSHTA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4 самых полезные завтраков для детей. Быстро, вкусно, полезно">
            <a:extLst>
              <a:ext uri="{FF2B5EF4-FFF2-40B4-BE49-F238E27FC236}">
                <a16:creationId xmlns:a16="http://schemas.microsoft.com/office/drawing/2014/main" id="{7F3E5950-14C2-B241-996F-DC05B9B3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01" y="2200338"/>
            <a:ext cx="5597597" cy="33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43DCCFCC-F696-7741-9518-28960BD31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7C5507-24A7-D740-B9BD-489BAADB1194}"/>
              </a:ext>
            </a:extLst>
          </p:cNvPr>
          <p:cNvSpPr/>
          <p:nvPr/>
        </p:nvSpPr>
        <p:spPr>
          <a:xfrm>
            <a:off x="962825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74-dars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5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777A6-29EC-364D-BCC9-2D368174E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8AD740-61EB-0647-A24F-862DB42DE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EC00C9-5C4A-1B4E-B57A-224394666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4081"/>
          <a:stretch/>
        </p:blipFill>
        <p:spPr bwMode="auto">
          <a:xfrm>
            <a:off x="1401098" y="282350"/>
            <a:ext cx="9542206" cy="62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2DF741B-2BF4-454C-B0F0-162C1568A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0" y="153875"/>
            <a:ext cx="1639058" cy="17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7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26579-A81D-8342-B34E-80469994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4D5E-E856-EC4B-A55B-5D114074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8D319-553E-4D4C-BFB1-C72E8EE9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A20D39B-E45B-8843-8438-706245DDCC8F}"/>
              </a:ext>
            </a:extLst>
          </p:cNvPr>
          <p:cNvSpPr/>
          <p:nvPr/>
        </p:nvSpPr>
        <p:spPr>
          <a:xfrm>
            <a:off x="1848998" y="796577"/>
            <a:ext cx="4841664" cy="22723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Patnis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nima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uchun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choynakka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havas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qilibdi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62BBDE3-DB42-C148-8FA2-96D1237793E5}"/>
              </a:ext>
            </a:extLst>
          </p:cNvPr>
          <p:cNvSpPr/>
          <p:nvPr/>
        </p:nvSpPr>
        <p:spPr>
          <a:xfrm>
            <a:off x="1907217" y="3776130"/>
            <a:ext cx="4841664" cy="2464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Likop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qozon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temir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choynakning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nimasiga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qiziqib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qolishibdi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939C659-2AC5-DB42-85BE-5B1A26ECEE06}"/>
              </a:ext>
            </a:extLst>
          </p:cNvPr>
          <p:cNvSpPr/>
          <p:nvPr/>
        </p:nvSpPr>
        <p:spPr>
          <a:xfrm>
            <a:off x="7064462" y="796580"/>
            <a:ext cx="4841664" cy="22723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Elektr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choynakni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nima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uchun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idish-tovoqlar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yoqtirishmadi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10" descr="Чайник электрический 1,8 л, 1500 Вт, нержавейка/пластик 475-154, купить  недорого в интернет-магазине Галамарт - цены, отзывы">
            <a:extLst>
              <a:ext uri="{FF2B5EF4-FFF2-40B4-BE49-F238E27FC236}">
                <a16:creationId xmlns:a16="http://schemas.microsoft.com/office/drawing/2014/main" id="{77284282-2E9A-FB43-B94D-CFD340C4A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0" b="97800" l="10000" r="90000">
                        <a14:foregroundMark x1="24800" y1="20300" x2="26100" y2="18600"/>
                        <a14:foregroundMark x1="31200" y1="12200" x2="42900" y2="7000"/>
                        <a14:foregroundMark x1="42900" y1="7000" x2="76200" y2="9400"/>
                        <a14:foregroundMark x1="76200" y1="9400" x2="76900" y2="12900"/>
                        <a14:foregroundMark x1="16000" y1="67300" x2="16000" y2="76900"/>
                        <a14:foregroundMark x1="16000" y1="76900" x2="41900" y2="97300"/>
                        <a14:foregroundMark x1="41900" y1="97300" x2="55100" y2="89100"/>
                        <a14:foregroundMark x1="55100" y1="89100" x2="53600" y2="85300"/>
                        <a14:foregroundMark x1="25800" y1="87600" x2="35100" y2="93600"/>
                        <a14:foregroundMark x1="35100" y1="93600" x2="39000" y2="93700"/>
                        <a14:foregroundMark x1="31600" y1="87600" x2="41000" y2="88300"/>
                        <a14:foregroundMark x1="42700" y1="97800" x2="52900" y2="97200"/>
                        <a14:foregroundMark x1="52900" y1="97200" x2="51500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80" y="3463498"/>
            <a:ext cx="3029377" cy="30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26579-A81D-8342-B34E-80469994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4D5E-E856-EC4B-A55B-5D114074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8D319-553E-4D4C-BFB1-C72E8EE9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0"/>
            <a:ext cx="12232830" cy="68326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DDC1893-5444-AD48-993B-D2ABECB9D7FD}"/>
              </a:ext>
            </a:extLst>
          </p:cNvPr>
          <p:cNvSpPr/>
          <p:nvPr/>
        </p:nvSpPr>
        <p:spPr>
          <a:xfrm>
            <a:off x="1981203" y="386822"/>
            <a:ext cx="9770527" cy="15818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Sizningcha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idish-tovoqlar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nima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uchun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temir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choynakni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oshxonaga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qaytarishdi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B9C9F7D-3B86-8B4A-B577-F4DAADB01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207612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D5D4CA8B-37B8-9C41-9BA9-DFD8DB152C56}"/>
              </a:ext>
            </a:extLst>
          </p:cNvPr>
          <p:cNvSpPr/>
          <p:nvPr/>
        </p:nvSpPr>
        <p:spPr>
          <a:xfrm>
            <a:off x="1775261" y="3148054"/>
            <a:ext cx="4539808" cy="1991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Ayting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-chi, “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uzunquloq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” gap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qanday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bo‘ladi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0C8D8D9-F8E4-0D41-AE9F-9C15C78ACD00}"/>
              </a:ext>
            </a:extLst>
          </p:cNvPr>
          <p:cNvSpPr/>
          <p:nvPr/>
        </p:nvSpPr>
        <p:spPr>
          <a:xfrm>
            <a:off x="6382800" y="2562238"/>
            <a:ext cx="5507021" cy="36945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Og‘izdan-og‘izga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o‘tib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yurgan</a:t>
            </a:r>
            <a:r>
              <a:rPr lang="en-GB" sz="4000" b="1" dirty="0">
                <a:solidFill>
                  <a:srgbClr val="C00000"/>
                </a:solidFill>
              </a:rPr>
              <a:t>, </a:t>
            </a:r>
            <a:r>
              <a:rPr lang="en-GB" sz="4000" b="1" dirty="0" err="1">
                <a:solidFill>
                  <a:srgbClr val="C00000"/>
                </a:solidFill>
              </a:rPr>
              <a:t>bir-biridan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eshitilib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yetib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kelgan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gaplar</a:t>
            </a:r>
            <a:r>
              <a:rPr lang="en-GB" sz="4000" b="1" dirty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26579-A81D-8342-B34E-80469994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4D5E-E856-EC4B-A55B-5D114074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8D319-553E-4D4C-BFB1-C72E8EE9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5129308-8AC8-CD46-BB47-7E46CEA702BE}"/>
              </a:ext>
            </a:extLst>
          </p:cNvPr>
          <p:cNvSpPr/>
          <p:nvPr/>
        </p:nvSpPr>
        <p:spPr>
          <a:xfrm>
            <a:off x="1972235" y="447954"/>
            <a:ext cx="9861176" cy="1325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Gaplarni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yozing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Yo‘l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qo‘yilgan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xatolarni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to‘g‘rilab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daftaringizga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ko‘chiring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39B13-567A-4D4A-838B-8C3FCD39D335}"/>
              </a:ext>
            </a:extLst>
          </p:cNvPr>
          <p:cNvSpPr txBox="1"/>
          <p:nvPr/>
        </p:nvSpPr>
        <p:spPr>
          <a:xfrm>
            <a:off x="1972236" y="1972236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1.  </a:t>
            </a:r>
            <a:r>
              <a:rPr lang="en-GB" sz="4000" b="1" dirty="0" err="1"/>
              <a:t>hushtakli</a:t>
            </a:r>
            <a:r>
              <a:rPr lang="en-GB" sz="4000" b="1" dirty="0"/>
              <a:t> </a:t>
            </a:r>
            <a:r>
              <a:rPr lang="en-GB" sz="4000" b="1" dirty="0" err="1"/>
              <a:t>do‘stimizni</a:t>
            </a:r>
            <a:r>
              <a:rPr lang="en-GB" sz="4000" b="1" dirty="0"/>
              <a:t> </a:t>
            </a:r>
            <a:r>
              <a:rPr lang="en-GB" sz="4000" b="1" dirty="0" err="1"/>
              <a:t>yana</a:t>
            </a:r>
            <a:r>
              <a:rPr lang="en-GB" sz="4000" b="1" dirty="0"/>
              <a:t> </a:t>
            </a:r>
            <a:r>
              <a:rPr lang="en-GB" sz="4000" b="1" dirty="0" err="1"/>
              <a:t>ko‘rsak</a:t>
            </a:r>
            <a:r>
              <a:rPr lang="en-GB" sz="4000" b="1" dirty="0"/>
              <a:t> </a:t>
            </a:r>
            <a:r>
              <a:rPr lang="en-GB" sz="4000" b="1" dirty="0" err="1"/>
              <a:t>edi</a:t>
            </a:r>
            <a:endParaRPr lang="ru-RU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79317-F470-BA48-BA21-FF7352257B47}"/>
              </a:ext>
            </a:extLst>
          </p:cNvPr>
          <p:cNvSpPr txBox="1"/>
          <p:nvPr/>
        </p:nvSpPr>
        <p:spPr>
          <a:xfrm>
            <a:off x="1967468" y="2691642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2.  </a:t>
            </a:r>
            <a:r>
              <a:rPr lang="en-GB" sz="4000" b="1" dirty="0" err="1"/>
              <a:t>yaltirashini</a:t>
            </a:r>
            <a:r>
              <a:rPr lang="en-GB" sz="4000" b="1" dirty="0"/>
              <a:t> </a:t>
            </a:r>
            <a:r>
              <a:rPr lang="en-GB" sz="4000" b="1" dirty="0" err="1"/>
              <a:t>qara-ya</a:t>
            </a:r>
            <a:endParaRPr lang="ru-RU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CFA37-177B-3E49-BA31-05EDB67F4EBE}"/>
              </a:ext>
            </a:extLst>
          </p:cNvPr>
          <p:cNvSpPr txBox="1"/>
          <p:nvPr/>
        </p:nvSpPr>
        <p:spPr>
          <a:xfrm>
            <a:off x="1987639" y="3328139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3.  </a:t>
            </a:r>
            <a:r>
              <a:rPr lang="en-GB" sz="4000" b="1" dirty="0" err="1"/>
              <a:t>ayting</a:t>
            </a:r>
            <a:r>
              <a:rPr lang="en-GB" sz="4000" b="1" dirty="0"/>
              <a:t>-chi, </a:t>
            </a:r>
            <a:r>
              <a:rPr lang="en-GB" sz="4000" b="1" dirty="0" err="1"/>
              <a:t>siz</a:t>
            </a:r>
            <a:r>
              <a:rPr lang="en-GB" sz="4000" b="1" dirty="0"/>
              <a:t> </a:t>
            </a:r>
            <a:r>
              <a:rPr lang="en-GB" sz="4000" b="1" dirty="0" err="1"/>
              <a:t>hushtak</a:t>
            </a:r>
            <a:r>
              <a:rPr lang="en-GB" sz="4000" b="1" dirty="0"/>
              <a:t> </a:t>
            </a:r>
            <a:r>
              <a:rPr lang="en-GB" sz="4000" b="1" dirty="0" err="1"/>
              <a:t>chala</a:t>
            </a:r>
            <a:r>
              <a:rPr lang="en-GB" sz="4000" b="1" dirty="0"/>
              <a:t> </a:t>
            </a:r>
            <a:r>
              <a:rPr lang="en-GB" sz="4000" b="1" dirty="0" err="1"/>
              <a:t>olasizmi</a:t>
            </a:r>
            <a:endParaRPr lang="ru-RU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4CEEB-3E13-6C4F-B62E-4C0C8A0EC94D}"/>
              </a:ext>
            </a:extLst>
          </p:cNvPr>
          <p:cNvSpPr txBox="1"/>
          <p:nvPr/>
        </p:nvSpPr>
        <p:spPr>
          <a:xfrm>
            <a:off x="1995771" y="3935501"/>
            <a:ext cx="986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4.  </a:t>
            </a:r>
            <a:r>
              <a:rPr lang="en-GB" sz="4000" b="1" dirty="0" err="1"/>
              <a:t>oshxonaga</a:t>
            </a:r>
            <a:r>
              <a:rPr lang="en-GB" sz="4000" b="1" dirty="0"/>
              <a:t> </a:t>
            </a:r>
            <a:r>
              <a:rPr lang="en-GB" sz="4000" b="1" dirty="0" err="1"/>
              <a:t>olingan</a:t>
            </a:r>
            <a:r>
              <a:rPr lang="en-GB" sz="4000" b="1" dirty="0"/>
              <a:t> </a:t>
            </a:r>
            <a:r>
              <a:rPr lang="en-GB" sz="4000" b="1" dirty="0" err="1"/>
              <a:t>yangi</a:t>
            </a:r>
            <a:r>
              <a:rPr lang="en-GB" sz="4000" b="1" dirty="0"/>
              <a:t> temir </a:t>
            </a:r>
            <a:r>
              <a:rPr lang="en-GB" sz="4000" b="1" dirty="0" err="1"/>
              <a:t>choynak</a:t>
            </a:r>
            <a:r>
              <a:rPr lang="en-GB" sz="4000" b="1" dirty="0"/>
              <a:t> </a:t>
            </a:r>
            <a:r>
              <a:rPr lang="en-GB" sz="4000" b="1" dirty="0" err="1"/>
              <a:t>yaltirab</a:t>
            </a:r>
            <a:r>
              <a:rPr lang="en-GB" sz="4000" b="1" dirty="0"/>
              <a:t> </a:t>
            </a:r>
            <a:r>
              <a:rPr lang="en-GB" sz="4000" b="1" dirty="0" err="1"/>
              <a:t>turardi</a:t>
            </a:r>
            <a:endParaRPr lang="ru-RU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1CE68-5D9D-4246-B166-2E4AF27CC1C2}"/>
              </a:ext>
            </a:extLst>
          </p:cNvPr>
          <p:cNvSpPr txBox="1"/>
          <p:nvPr/>
        </p:nvSpPr>
        <p:spPr>
          <a:xfrm>
            <a:off x="2026025" y="5102587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5.  </a:t>
            </a:r>
            <a:r>
              <a:rPr lang="en-GB" sz="4000" b="1" dirty="0" err="1"/>
              <a:t>qaniydi</a:t>
            </a:r>
            <a:r>
              <a:rPr lang="en-GB" sz="4000" b="1" dirty="0"/>
              <a:t>, men ham </a:t>
            </a:r>
            <a:r>
              <a:rPr lang="en-GB" sz="4000" b="1" dirty="0" err="1"/>
              <a:t>shunday</a:t>
            </a:r>
            <a:r>
              <a:rPr lang="en-GB" sz="4000" b="1" dirty="0"/>
              <a:t> </a:t>
            </a:r>
            <a:r>
              <a:rPr lang="en-GB" sz="4000" b="1" dirty="0" err="1"/>
              <a:t>yaltirab</a:t>
            </a:r>
            <a:r>
              <a:rPr lang="en-GB" sz="4000" b="1" dirty="0"/>
              <a:t> </a:t>
            </a:r>
            <a:r>
              <a:rPr lang="en-GB" sz="4000" b="1" dirty="0" err="1"/>
              <a:t>tursam</a:t>
            </a:r>
            <a:endParaRPr lang="ru-RU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78F34-B841-A747-9B3C-D4C1C05C2891}"/>
              </a:ext>
            </a:extLst>
          </p:cNvPr>
          <p:cNvSpPr txBox="1"/>
          <p:nvPr/>
        </p:nvSpPr>
        <p:spPr>
          <a:xfrm>
            <a:off x="1999131" y="5710512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6.  </a:t>
            </a:r>
            <a:r>
              <a:rPr lang="en-GB" sz="4000" b="1" dirty="0" err="1"/>
              <a:t>shuncha</a:t>
            </a:r>
            <a:r>
              <a:rPr lang="en-GB" sz="4000" b="1" dirty="0"/>
              <a:t> </a:t>
            </a:r>
            <a:r>
              <a:rPr lang="en-GB" sz="4000" b="1" dirty="0" err="1"/>
              <a:t>kun</a:t>
            </a:r>
            <a:r>
              <a:rPr lang="en-GB" sz="4000" b="1" dirty="0"/>
              <a:t> choy </a:t>
            </a:r>
            <a:r>
              <a:rPr lang="en-GB" sz="4000" b="1" dirty="0" err="1"/>
              <a:t>ichmay</a:t>
            </a:r>
            <a:r>
              <a:rPr lang="en-GB" sz="4000" b="1" dirty="0"/>
              <a:t> </a:t>
            </a:r>
            <a:r>
              <a:rPr lang="en-GB" sz="4000" b="1" dirty="0" err="1"/>
              <a:t>bo‘larkanmi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133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55" y="1681824"/>
            <a:ext cx="3379290" cy="4762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4752917" y="530645"/>
            <a:ext cx="6007161" cy="1233715"/>
          </a:xfrm>
          <a:prstGeom prst="cloudCallout">
            <a:avLst>
              <a:gd name="adj1" fmla="val 14071"/>
              <a:gd name="adj2" fmla="val 21629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08282" y="671967"/>
            <a:ext cx="8257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159" y="1795887"/>
            <a:ext cx="780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tugallangan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fikrni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673" y="2547634"/>
            <a:ext cx="7805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Yozuvda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gapning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so‘zi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oxiriga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tinish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belgi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qo‘yiladi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7187" y="4330988"/>
            <a:ext cx="7805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so‘rash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buyurish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maslahat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kuchli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his-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hayajon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quvonch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ajablanish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ma’nolarini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26579-A81D-8342-B34E-80469994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4D5E-E856-EC4B-A55B-5D114074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8D319-553E-4D4C-BFB1-C72E8EE9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30" y="-60325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70F0836-00BD-4D4C-92AB-96864A639D85}"/>
              </a:ext>
            </a:extLst>
          </p:cNvPr>
          <p:cNvSpPr/>
          <p:nvPr/>
        </p:nvSpPr>
        <p:spPr>
          <a:xfrm>
            <a:off x="1972235" y="447954"/>
            <a:ext cx="9861176" cy="1325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Yozgan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gaplaringizni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ohangi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mazmuniga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ko‘ra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ajrating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AECA6-9B97-5946-AA4A-92A9FEFA6E8D}"/>
              </a:ext>
            </a:extLst>
          </p:cNvPr>
          <p:cNvSpPr txBox="1"/>
          <p:nvPr/>
        </p:nvSpPr>
        <p:spPr>
          <a:xfrm>
            <a:off x="1972236" y="2700368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</a:t>
            </a:r>
            <a:r>
              <a:rPr lang="en-GB" sz="4000" b="1" dirty="0" err="1">
                <a:solidFill>
                  <a:srgbClr val="7030A0"/>
                </a:solidFill>
              </a:rPr>
              <a:t>Hushtakli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do‘stimizni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yana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ko‘rsak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edi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72D40-C278-D940-9805-2A8546C08326}"/>
              </a:ext>
            </a:extLst>
          </p:cNvPr>
          <p:cNvSpPr txBox="1"/>
          <p:nvPr/>
        </p:nvSpPr>
        <p:spPr>
          <a:xfrm>
            <a:off x="1995771" y="3363459"/>
            <a:ext cx="986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</a:t>
            </a:r>
            <a:r>
              <a:rPr lang="en-GB" sz="4000" b="1" dirty="0" err="1">
                <a:solidFill>
                  <a:srgbClr val="7030A0"/>
                </a:solidFill>
              </a:rPr>
              <a:t>Oshxonaga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olingan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yangi</a:t>
            </a:r>
            <a:r>
              <a:rPr lang="en-GB" sz="4000" b="1" dirty="0">
                <a:solidFill>
                  <a:srgbClr val="7030A0"/>
                </a:solidFill>
              </a:rPr>
              <a:t> temir </a:t>
            </a:r>
            <a:r>
              <a:rPr lang="en-GB" sz="4000" b="1" dirty="0" err="1">
                <a:solidFill>
                  <a:srgbClr val="7030A0"/>
                </a:solidFill>
              </a:rPr>
              <a:t>choynak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yaltirab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turardi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2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26579-A81D-8342-B34E-80469994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4D5E-E856-EC4B-A55B-5D114074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8D319-553E-4D4C-BFB1-C72E8EE9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232830" cy="683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278F5-4462-DC4F-8E56-782A1A9669FC}"/>
              </a:ext>
            </a:extLst>
          </p:cNvPr>
          <p:cNvSpPr txBox="1"/>
          <p:nvPr/>
        </p:nvSpPr>
        <p:spPr>
          <a:xfrm>
            <a:off x="1967468" y="3270543"/>
            <a:ext cx="9861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</a:t>
            </a:r>
            <a:r>
              <a:rPr lang="en-GB" sz="4400" b="1" dirty="0" err="1">
                <a:solidFill>
                  <a:srgbClr val="7030A0"/>
                </a:solidFill>
              </a:rPr>
              <a:t>Yaltirashini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qara-ya</a:t>
            </a:r>
            <a:r>
              <a:rPr lang="en-GB" sz="4400" b="1" dirty="0">
                <a:solidFill>
                  <a:srgbClr val="7030A0"/>
                </a:solidFill>
              </a:rPr>
              <a:t>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DF545-6437-2141-BE4A-235877691B5A}"/>
              </a:ext>
            </a:extLst>
          </p:cNvPr>
          <p:cNvSpPr txBox="1"/>
          <p:nvPr/>
        </p:nvSpPr>
        <p:spPr>
          <a:xfrm>
            <a:off x="1999131" y="4060552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Shuncha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kun</a:t>
            </a:r>
            <a:r>
              <a:rPr lang="en-GB" sz="4000" b="1" dirty="0">
                <a:solidFill>
                  <a:srgbClr val="7030A0"/>
                </a:solidFill>
              </a:rPr>
              <a:t> choy </a:t>
            </a:r>
            <a:r>
              <a:rPr lang="en-GB" sz="4000" b="1" dirty="0" err="1">
                <a:solidFill>
                  <a:srgbClr val="7030A0"/>
                </a:solidFill>
              </a:rPr>
              <a:t>ichmay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bo‘larkanmi</a:t>
            </a:r>
            <a:r>
              <a:rPr lang="en-GB" sz="4000" b="1" dirty="0">
                <a:solidFill>
                  <a:srgbClr val="7030A0"/>
                </a:solidFill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923AE-B792-C440-914F-2E2E21C94B31}"/>
              </a:ext>
            </a:extLst>
          </p:cNvPr>
          <p:cNvSpPr txBox="1"/>
          <p:nvPr/>
        </p:nvSpPr>
        <p:spPr>
          <a:xfrm>
            <a:off x="1816183" y="4892886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 </a:t>
            </a:r>
            <a:r>
              <a:rPr lang="en-GB" sz="4000" b="1" dirty="0" err="1">
                <a:solidFill>
                  <a:srgbClr val="7030A0"/>
                </a:solidFill>
              </a:rPr>
              <a:t>Ayting</a:t>
            </a:r>
            <a:r>
              <a:rPr lang="en-GB" sz="4000" b="1" dirty="0">
                <a:solidFill>
                  <a:srgbClr val="7030A0"/>
                </a:solidFill>
              </a:rPr>
              <a:t>-chi, </a:t>
            </a:r>
            <a:r>
              <a:rPr lang="en-GB" sz="4000" b="1" dirty="0" err="1">
                <a:solidFill>
                  <a:srgbClr val="7030A0"/>
                </a:solidFill>
              </a:rPr>
              <a:t>siz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hushtak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chala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olasizmi</a:t>
            </a:r>
            <a:r>
              <a:rPr lang="en-GB" sz="4000" b="1" dirty="0">
                <a:solidFill>
                  <a:srgbClr val="7030A0"/>
                </a:solidFill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DAD1089-7267-A842-8EA0-CEF820BE684D}"/>
              </a:ext>
            </a:extLst>
          </p:cNvPr>
          <p:cNvSpPr/>
          <p:nvPr/>
        </p:nvSpPr>
        <p:spPr>
          <a:xfrm>
            <a:off x="1972235" y="447954"/>
            <a:ext cx="9861176" cy="1325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Yozgan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gaplaringizni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ohangi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mazmuniga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ko‘ra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ajrating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8AB522-0780-7644-922B-12FE80E5FC5B}"/>
              </a:ext>
            </a:extLst>
          </p:cNvPr>
          <p:cNvSpPr txBox="1"/>
          <p:nvPr/>
        </p:nvSpPr>
        <p:spPr>
          <a:xfrm>
            <a:off x="1997449" y="2569980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Qaniydi</a:t>
            </a:r>
            <a:r>
              <a:rPr lang="en-GB" sz="4000" b="1" dirty="0">
                <a:solidFill>
                  <a:srgbClr val="7030A0"/>
                </a:solidFill>
              </a:rPr>
              <a:t>, men ham </a:t>
            </a:r>
            <a:r>
              <a:rPr lang="en-GB" sz="4000" b="1" dirty="0" err="1">
                <a:solidFill>
                  <a:srgbClr val="7030A0"/>
                </a:solidFill>
              </a:rPr>
              <a:t>shunday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yaltirab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tursam</a:t>
            </a:r>
            <a:r>
              <a:rPr lang="en-GB" sz="4000" b="1" dirty="0">
                <a:solidFill>
                  <a:srgbClr val="7030A0"/>
                </a:solidFill>
              </a:rPr>
              <a:t>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47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282</Words>
  <Application>Microsoft Macintosh PowerPoint</Application>
  <PresentationFormat>Широкоэкранный</PresentationFormat>
  <Paragraphs>32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2021-10-10T05:30:39Z</dcterms:created>
  <dcterms:modified xsi:type="dcterms:W3CDTF">2021-10-13T01:41:24Z</dcterms:modified>
</cp:coreProperties>
</file>