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3" r:id="rId2"/>
    <p:sldId id="497" r:id="rId3"/>
    <p:sldId id="256" r:id="rId4"/>
    <p:sldId id="499" r:id="rId5"/>
    <p:sldId id="500" r:id="rId6"/>
    <p:sldId id="496" r:id="rId7"/>
    <p:sldId id="495" r:id="rId8"/>
    <p:sldId id="502" r:id="rId9"/>
    <p:sldId id="494" r:id="rId10"/>
    <p:sldId id="34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3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ADE40-F973-594C-AAF4-7B09203E8ADF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93C2B-A4A4-3040-BF9F-D24346E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4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9A945-C01B-844B-8C6C-3B2636C81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B7332C-B607-A94C-AF01-CC4DD32BB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9738A-97EF-9644-BE21-D0834D72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660BC-55E5-EA4D-A248-5EC6C16E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FA843-F4F5-8045-BE99-21884933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B908-3438-7E4F-AE9D-7AC2A597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BACAAC-9325-2342-A5C3-603BBAD84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0CB4C-ADEF-774E-AB29-43D19A6A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87991-B42F-9048-AECF-FD52D5DD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9B4AF-3615-DD41-A388-0D956BD1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0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A6E47-5504-C24B-922C-E83B2C4BD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0C6D2-D542-9C45-9598-C22731993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26F1B-D12C-7D48-9B42-43B1D794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1B334-4533-1047-88ED-692BC1CE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BBB9EC-3A3E-A046-9D90-63143BC5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8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5B098-238B-E84B-9385-75EF9FA7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18CDB-8A4C-A743-92D7-A340A0F96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59FDC-B414-9848-B486-7E1C49BB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D5407-FF93-884E-BC73-7C4E731C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3CC60-236F-9C4B-9D08-7E0794F9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D5D8B-B850-B74E-B7B6-96591086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B393B-959A-DE4E-8E48-3AB3639D5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A02B94-69AF-9C41-8CF0-2F7FA976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C75C33-FF75-4E4F-B550-92CCC3D3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0E692-6C46-284A-804A-789C80F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9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15298-D20A-1C4A-A410-35BFE31F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14E1F-1CB6-1546-B821-452B17273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972820-0122-6C45-98C9-B6CD1826D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D9193C-0B5B-A64E-B5A7-A1CD8093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D79A53-4B1D-F347-B01D-09B4DAD0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078E13-00B9-C34B-9767-EB1DF26E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81C95-2CEF-FA4C-975A-E645CC76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289136-9E0D-B24B-98E6-426A4F3E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367322-D52D-DB48-860E-B128AF412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59A8-97B6-7D4A-8DD1-0A11C0030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99C1AF-6728-354A-BC5D-CDAFB7631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24E028-4DF8-F14C-9336-1B517E6A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8F3450-EEE1-D04E-A7E1-3D7A6C61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3FBE83-5A61-8F40-A4B3-2C42A9BA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1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B444F-8A3D-F243-AC78-668BC31A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8F0620-41DD-404A-B498-002C2587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5C08DD-689C-6C41-B347-B4AB7A90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50ED9-DE86-4B49-AAE5-197B9A95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5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2F3A3-20D8-D343-84A9-9BD77500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9ED842-03AB-AC49-8780-8E6F6D8A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B76F6F-4F6A-544E-83D7-64B3C6F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6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DE2FD-7570-964B-9759-82CD7AB9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7F033-2856-1543-B92B-E814560B3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DE01DE-D331-5646-8C1B-D3011563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F78C0E-7A43-C947-9EE8-A1B2DCBF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3DEC32-3902-BB4F-B246-C900302A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729478-5BE6-634C-9519-A76391EE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2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4811C-6885-494E-BED4-FA097001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FEEE6D-A638-7E4F-BC2B-8F65C986D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CCA97-CC64-5140-8F7F-485A6B7DC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78D6EB-46AE-2E4A-A85B-C7967BAE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9CAFE4-E5AD-DF48-B917-56F19808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741711-7755-564D-B3D9-BDE520A3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6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FFEE2-F471-9C4B-961E-1687043E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F23DEF-7790-5245-8F66-85150C4BE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CAE7F-A159-1A44-BAD3-B2F2BB9F6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8CD2-A8D0-1B47-A396-E4F8EB301C6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0DA4D-9A2D-A947-8854-DF615A0A0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26700-CB37-8E4E-827C-BD3341A0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F337-860D-E04A-B23F-588C2035F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6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830" cy="683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BB855A-C99A-254D-83FE-08FD470863AB}"/>
              </a:ext>
            </a:extLst>
          </p:cNvPr>
          <p:cNvSpPr txBox="1"/>
          <p:nvPr/>
        </p:nvSpPr>
        <p:spPr>
          <a:xfrm>
            <a:off x="2188565" y="929390"/>
            <a:ext cx="82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4-BO‘LIM.  FOYDALI NONUSHTA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4 самых полезные завтраков для детей. Быстро, вкусно, полезно">
            <a:extLst>
              <a:ext uri="{FF2B5EF4-FFF2-40B4-BE49-F238E27FC236}">
                <a16:creationId xmlns:a16="http://schemas.microsoft.com/office/drawing/2014/main" id="{7F3E5950-14C2-B241-996F-DC05B9B3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01" y="2200338"/>
            <a:ext cx="5597597" cy="33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1C7AADE5-473C-A14D-92C9-C0E3ED35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F9E897-BBFB-1B4F-B44A-A0D836E5D331}"/>
              </a:ext>
            </a:extLst>
          </p:cNvPr>
          <p:cNvSpPr/>
          <p:nvPr/>
        </p:nvSpPr>
        <p:spPr>
          <a:xfrm>
            <a:off x="962825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73-dars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4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0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4C7ACC6-D317-7C48-A782-91AEDC52A129}"/>
              </a:ext>
            </a:extLst>
          </p:cNvPr>
          <p:cNvSpPr/>
          <p:nvPr/>
        </p:nvSpPr>
        <p:spPr>
          <a:xfrm>
            <a:off x="2015064" y="389470"/>
            <a:ext cx="9736665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rgbClr val="7030A0"/>
                </a:solidFill>
              </a:rPr>
              <a:t>Rasmlarga</a:t>
            </a:r>
            <a:r>
              <a:rPr lang="en-GB" sz="5400" b="1" dirty="0">
                <a:solidFill>
                  <a:srgbClr val="7030A0"/>
                </a:solidFill>
              </a:rPr>
              <a:t> </a:t>
            </a:r>
            <a:r>
              <a:rPr lang="en-GB" sz="5400" b="1" dirty="0" err="1">
                <a:solidFill>
                  <a:srgbClr val="7030A0"/>
                </a:solidFill>
              </a:rPr>
              <a:t>diqqat</a:t>
            </a:r>
            <a:r>
              <a:rPr lang="en-GB" sz="5400" b="1" dirty="0">
                <a:solidFill>
                  <a:srgbClr val="7030A0"/>
                </a:solidFill>
              </a:rPr>
              <a:t> </a:t>
            </a:r>
            <a:r>
              <a:rPr lang="en-GB" sz="5400" b="1" dirty="0" err="1">
                <a:solidFill>
                  <a:srgbClr val="7030A0"/>
                </a:solidFill>
              </a:rPr>
              <a:t>bilan</a:t>
            </a:r>
            <a:r>
              <a:rPr lang="en-GB" sz="5400" b="1" dirty="0">
                <a:solidFill>
                  <a:srgbClr val="7030A0"/>
                </a:solidFill>
              </a:rPr>
              <a:t> </a:t>
            </a:r>
            <a:r>
              <a:rPr lang="en-GB" sz="5400" b="1" dirty="0" err="1">
                <a:solidFill>
                  <a:srgbClr val="7030A0"/>
                </a:solidFill>
              </a:rPr>
              <a:t>qarang</a:t>
            </a:r>
            <a:r>
              <a:rPr lang="en-GB" sz="5400" b="1" dirty="0">
                <a:solidFill>
                  <a:srgbClr val="7030A0"/>
                </a:solidFill>
              </a:rPr>
              <a:t>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1B9CF3-023D-D345-81AF-A8C755FD1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78614" y="-53536"/>
            <a:ext cx="1867807" cy="1800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F6D83043-C0B1-FA47-A4F5-E0EA3EA7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9" y="3847347"/>
            <a:ext cx="3398068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9219804-0CB8-FD47-B4A8-8B824567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09" y="1415911"/>
            <a:ext cx="2712601" cy="22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1157F6C-7FCC-2B45-B8C7-F398082C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43" y="3775497"/>
            <a:ext cx="3086617" cy="25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3682835-9FC6-A547-85B2-7867B2D0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03" y="3681914"/>
            <a:ext cx="2117737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16B6675-8063-394B-91CA-A6DDAF8A7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5396" b="7423"/>
          <a:stretch/>
        </p:blipFill>
        <p:spPr bwMode="auto">
          <a:xfrm>
            <a:off x="8393040" y="1350370"/>
            <a:ext cx="3205283" cy="25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9CBE237-2A27-D34B-92FF-6BDFF49D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51" y="1514242"/>
            <a:ext cx="2490307" cy="22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0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4C7ACC6-D317-7C48-A782-91AEDC52A129}"/>
              </a:ext>
            </a:extLst>
          </p:cNvPr>
          <p:cNvSpPr/>
          <p:nvPr/>
        </p:nvSpPr>
        <p:spPr>
          <a:xfrm>
            <a:off x="1524000" y="254559"/>
            <a:ext cx="10227729" cy="1379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7030A0"/>
                </a:solidFill>
              </a:rPr>
              <a:t>1. </a:t>
            </a:r>
            <a:r>
              <a:rPr lang="en-GB" sz="4800" b="1" dirty="0" err="1">
                <a:solidFill>
                  <a:srgbClr val="7030A0"/>
                </a:solidFill>
              </a:rPr>
              <a:t>Siz</a:t>
            </a:r>
            <a:r>
              <a:rPr lang="en-GB" sz="4800" b="1" dirty="0">
                <a:solidFill>
                  <a:srgbClr val="7030A0"/>
                </a:solidFill>
              </a:rPr>
              <a:t> </a:t>
            </a:r>
            <a:r>
              <a:rPr lang="en-GB" sz="4800" b="1" dirty="0" err="1">
                <a:solidFill>
                  <a:srgbClr val="7030A0"/>
                </a:solidFill>
              </a:rPr>
              <a:t>qaysi</a:t>
            </a:r>
            <a:r>
              <a:rPr lang="en-GB" sz="4800" b="1" dirty="0">
                <a:solidFill>
                  <a:srgbClr val="7030A0"/>
                </a:solidFill>
              </a:rPr>
              <a:t> </a:t>
            </a:r>
            <a:r>
              <a:rPr lang="en-GB" sz="4800" b="1" dirty="0" err="1">
                <a:solidFill>
                  <a:srgbClr val="7030A0"/>
                </a:solidFill>
              </a:rPr>
              <a:t>rasmdagi</a:t>
            </a:r>
            <a:r>
              <a:rPr lang="en-GB" sz="4800" b="1" dirty="0">
                <a:solidFill>
                  <a:srgbClr val="7030A0"/>
                </a:solidFill>
              </a:rPr>
              <a:t> </a:t>
            </a:r>
            <a:r>
              <a:rPr lang="en-GB" sz="4800" b="1" dirty="0" err="1">
                <a:solidFill>
                  <a:srgbClr val="7030A0"/>
                </a:solidFill>
              </a:rPr>
              <a:t>holatga</a:t>
            </a:r>
            <a:r>
              <a:rPr lang="en-GB" sz="4800" b="1" dirty="0">
                <a:solidFill>
                  <a:srgbClr val="7030A0"/>
                </a:solidFill>
              </a:rPr>
              <a:t> </a:t>
            </a:r>
            <a:r>
              <a:rPr lang="en-GB" sz="4800" b="1" dirty="0" err="1">
                <a:solidFill>
                  <a:srgbClr val="7030A0"/>
                </a:solidFill>
              </a:rPr>
              <a:t>yaqin</a:t>
            </a:r>
            <a:r>
              <a:rPr lang="en-GB" sz="4800" b="1" dirty="0">
                <a:solidFill>
                  <a:srgbClr val="7030A0"/>
                </a:solidFill>
              </a:rPr>
              <a:t> </a:t>
            </a:r>
            <a:r>
              <a:rPr lang="en-GB" sz="4800" b="1" dirty="0" err="1">
                <a:solidFill>
                  <a:srgbClr val="7030A0"/>
                </a:solidFill>
              </a:rPr>
              <a:t>ovqatlanasiz</a:t>
            </a:r>
            <a:r>
              <a:rPr lang="en-GB" sz="4800" b="1" dirty="0">
                <a:solidFill>
                  <a:srgbClr val="7030A0"/>
                </a:solidFill>
              </a:rPr>
              <a:t>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F6D83043-C0B1-FA47-A4F5-E0EA3EA7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45" y="3955403"/>
            <a:ext cx="2992438" cy="237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9219804-0CB8-FD47-B4A8-8B824567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60" y="1680373"/>
            <a:ext cx="2712601" cy="22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1157F6C-7FCC-2B45-B8C7-F398082C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07" y="3883468"/>
            <a:ext cx="3300954" cy="26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3682835-9FC6-A547-85B2-7867B2D0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4" y="3899179"/>
            <a:ext cx="2117737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16B6675-8063-394B-91CA-A6DDAF8A7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50" y="1600200"/>
            <a:ext cx="2609390" cy="22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9CBE237-2A27-D34B-92FF-6BDFF49D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81" y="1726003"/>
            <a:ext cx="2490307" cy="22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B077448-A224-DB46-9DFB-596689D5D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26" y="-34632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4C7ACC6-D317-7C48-A782-91AEDC52A129}"/>
              </a:ext>
            </a:extLst>
          </p:cNvPr>
          <p:cNvSpPr/>
          <p:nvPr/>
        </p:nvSpPr>
        <p:spPr>
          <a:xfrm>
            <a:off x="2051151" y="350468"/>
            <a:ext cx="9736665" cy="12497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7030A0"/>
                </a:solidFill>
              </a:rPr>
              <a:t>2. </a:t>
            </a:r>
            <a:r>
              <a:rPr lang="en-GB" sz="4400" b="1" dirty="0" err="1">
                <a:solidFill>
                  <a:srgbClr val="7030A0"/>
                </a:solidFill>
              </a:rPr>
              <a:t>Qaysi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rasmdagi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ovqatlanish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sizga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yoqmadi</a:t>
            </a:r>
            <a:r>
              <a:rPr lang="en-GB" sz="4400" b="1" dirty="0">
                <a:solidFill>
                  <a:srgbClr val="7030A0"/>
                </a:solidFill>
              </a:rPr>
              <a:t>? </a:t>
            </a:r>
            <a:r>
              <a:rPr lang="en-GB" sz="4400" b="1" dirty="0" err="1">
                <a:solidFill>
                  <a:srgbClr val="7030A0"/>
                </a:solidFill>
              </a:rPr>
              <a:t>Nima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uchun</a:t>
            </a:r>
            <a:r>
              <a:rPr lang="en-GB" sz="4400" b="1" dirty="0">
                <a:solidFill>
                  <a:srgbClr val="7030A0"/>
                </a:solidFill>
              </a:rPr>
              <a:t>?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F6D83043-C0B1-FA47-A4F5-E0EA3EA7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78" y="3823084"/>
            <a:ext cx="3398068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9219804-0CB8-FD47-B4A8-8B824567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65" y="1600200"/>
            <a:ext cx="2712601" cy="22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1157F6C-7FCC-2B45-B8C7-F398082C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8" y="3714050"/>
            <a:ext cx="3300954" cy="26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3682835-9FC6-A547-85B2-7867B2D0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59" y="3899178"/>
            <a:ext cx="2117737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16B6675-8063-394B-91CA-A6DDAF8A7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7745" r="7748" b="5680"/>
          <a:stretch/>
        </p:blipFill>
        <p:spPr bwMode="auto">
          <a:xfrm>
            <a:off x="8382338" y="1692275"/>
            <a:ext cx="2712601" cy="22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9CBE237-2A27-D34B-92FF-6BDFF49D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557"/>
          <a:stretch/>
        </p:blipFill>
        <p:spPr bwMode="auto">
          <a:xfrm>
            <a:off x="1742481" y="1789453"/>
            <a:ext cx="2490307" cy="182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598FB46-E6F4-CE48-A7FD-A33F1A59A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93679" y="60045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0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71F5C7F-FA5E-4945-BC86-9FBB7964E5A8}"/>
              </a:ext>
            </a:extLst>
          </p:cNvPr>
          <p:cNvSpPr/>
          <p:nvPr/>
        </p:nvSpPr>
        <p:spPr>
          <a:xfrm>
            <a:off x="2015064" y="389470"/>
            <a:ext cx="9736665" cy="1210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3. </a:t>
            </a:r>
            <a:r>
              <a:rPr lang="en-GB" sz="3600" b="1" dirty="0" err="1">
                <a:solidFill>
                  <a:srgbClr val="7030A0"/>
                </a:solidFill>
              </a:rPr>
              <a:t>Ovqatlanishdan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so‘ng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qanday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minnatdorchilik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bildirish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mumkin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6E736D2-C81B-5646-9D89-EDF8A28EF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93679" y="60045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74E6F-50F2-904E-8190-4509AF09698D}"/>
              </a:ext>
            </a:extLst>
          </p:cNvPr>
          <p:cNvSpPr txBox="1"/>
          <p:nvPr/>
        </p:nvSpPr>
        <p:spPr>
          <a:xfrm>
            <a:off x="1905548" y="2032002"/>
            <a:ext cx="228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70C0"/>
                </a:solidFill>
              </a:rPr>
              <a:t>Rahmat</a:t>
            </a:r>
            <a:r>
              <a:rPr lang="en-GB" sz="3600" b="1" dirty="0">
                <a:solidFill>
                  <a:srgbClr val="0070C0"/>
                </a:solidFill>
              </a:rPr>
              <a:t>;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1AB9429-91C8-DC45-8735-DE9C89ED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14" y="1872562"/>
            <a:ext cx="45974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FF853C-FB2D-744E-A090-D8B25B27EA2E}"/>
              </a:ext>
            </a:extLst>
          </p:cNvPr>
          <p:cNvSpPr txBox="1"/>
          <p:nvPr/>
        </p:nvSpPr>
        <p:spPr>
          <a:xfrm>
            <a:off x="1888617" y="2794002"/>
            <a:ext cx="283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sog‘ </a:t>
            </a:r>
            <a:r>
              <a:rPr lang="en-GB" sz="3600" b="1" dirty="0" err="1">
                <a:solidFill>
                  <a:srgbClr val="0070C0"/>
                </a:solidFill>
              </a:rPr>
              <a:t>bo‘ling</a:t>
            </a:r>
            <a:r>
              <a:rPr lang="en-GB" sz="3600" b="1" dirty="0">
                <a:solidFill>
                  <a:srgbClr val="0070C0"/>
                </a:solidFill>
              </a:rPr>
              <a:t>;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ADAEAF-414D-B24C-B7FB-A3682BDE7880}"/>
              </a:ext>
            </a:extLst>
          </p:cNvPr>
          <p:cNvSpPr txBox="1"/>
          <p:nvPr/>
        </p:nvSpPr>
        <p:spPr>
          <a:xfrm>
            <a:off x="1888616" y="3657597"/>
            <a:ext cx="554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70C0"/>
                </a:solidFill>
              </a:rPr>
              <a:t>ovqatingiz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mazali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bo‘libdi</a:t>
            </a:r>
            <a:r>
              <a:rPr lang="en-GB" sz="3600" b="1" dirty="0">
                <a:solidFill>
                  <a:srgbClr val="0070C0"/>
                </a:solidFill>
              </a:rPr>
              <a:t>;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F780E-0110-6F4C-A651-AA53FAA11A41}"/>
              </a:ext>
            </a:extLst>
          </p:cNvPr>
          <p:cNvSpPr txBox="1"/>
          <p:nvPr/>
        </p:nvSpPr>
        <p:spPr>
          <a:xfrm>
            <a:off x="1888616" y="4588929"/>
            <a:ext cx="522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70C0"/>
                </a:solidFill>
              </a:rPr>
              <a:t>qo‘lingiz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dard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ko‘rmasin</a:t>
            </a:r>
            <a:r>
              <a:rPr lang="en-GB" sz="3600" b="1" dirty="0">
                <a:solidFill>
                  <a:srgbClr val="0070C0"/>
                </a:solidFill>
              </a:rPr>
              <a:t>;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661DD-794B-6D45-980A-617850E20E74}"/>
              </a:ext>
            </a:extLst>
          </p:cNvPr>
          <p:cNvSpPr txBox="1"/>
          <p:nvPr/>
        </p:nvSpPr>
        <p:spPr>
          <a:xfrm>
            <a:off x="1939418" y="5418655"/>
            <a:ext cx="522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70C0"/>
                </a:solidFill>
              </a:rPr>
              <a:t>qo‘lingiz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shirin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ekan</a:t>
            </a:r>
            <a:r>
              <a:rPr lang="en-GB" sz="3600" b="1" dirty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2" y="51076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5061985-99B5-5F4E-B50B-A5085ABB1708}"/>
              </a:ext>
            </a:extLst>
          </p:cNvPr>
          <p:cNvSpPr/>
          <p:nvPr/>
        </p:nvSpPr>
        <p:spPr>
          <a:xfrm>
            <a:off x="1524000" y="389470"/>
            <a:ext cx="10227729" cy="1210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4. </a:t>
            </a:r>
            <a:r>
              <a:rPr lang="en-GB" sz="3600" b="1" dirty="0" err="1">
                <a:solidFill>
                  <a:srgbClr val="7030A0"/>
                </a:solidFill>
              </a:rPr>
              <a:t>Rasmlar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haqida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gapirish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davomida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harakatni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bildiruvchi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qaysi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so‘zlarni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qo‘lladingiz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96F13E-FA50-3F49-9297-82ADA8BB4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9459" y="69814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счастливая милая девочка ест здоровую пищу Иллюстрация вектора -  иллюстрации насчитывающей потеха, характер: 166126255">
            <a:extLst>
              <a:ext uri="{FF2B5EF4-FFF2-40B4-BE49-F238E27FC236}">
                <a16:creationId xmlns:a16="http://schemas.microsoft.com/office/drawing/2014/main" id="{D3E95C02-155F-BC4B-BDDD-0BB0F6869E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30531-E431-7140-8293-907A347793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875" y1="29899" x2="51563" y2="28656"/>
                        <a14:foregroundMark x1="60438" y1="26169" x2="61438" y2="26643"/>
                        <a14:foregroundMark x1="19500" y1="64417" x2="21375" y2="83718"/>
                        <a14:foregroundMark x1="63000" y1="64713" x2="62500" y2="72291"/>
                        <a14:foregroundMark x1="62500" y1="72291" x2="63813" y2="62463"/>
                        <a14:foregroundMark x1="82813" y1="63943" x2="83313" y2="86679"/>
                        <a14:foregroundMark x1="83313" y1="86679" x2="85938" y2="65009"/>
                        <a14:foregroundMark x1="85938" y1="65009" x2="84875" y2="61989"/>
                      </a14:backgroundRemoval>
                    </a14:imgEffect>
                  </a14:imgLayer>
                </a14:imgProps>
              </a:ext>
            </a:extLst>
          </a:blip>
          <a:srcRect l="11738" t="8952" r="10445" b="12480"/>
          <a:stretch/>
        </p:blipFill>
        <p:spPr>
          <a:xfrm>
            <a:off x="4923916" y="2413272"/>
            <a:ext cx="2648967" cy="2844528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76F31462-E827-924E-BDD3-5A4EF6BC900F}"/>
              </a:ext>
            </a:extLst>
          </p:cNvPr>
          <p:cNvSpPr/>
          <p:nvPr/>
        </p:nvSpPr>
        <p:spPr>
          <a:xfrm>
            <a:off x="2128838" y="1730649"/>
            <a:ext cx="2676524" cy="11112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Nonushta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qilyapti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1C8B142-713A-2248-8F06-707CCD11F4BA}"/>
              </a:ext>
            </a:extLst>
          </p:cNvPr>
          <p:cNvSpPr/>
          <p:nvPr/>
        </p:nvSpPr>
        <p:spPr>
          <a:xfrm>
            <a:off x="1946810" y="3341690"/>
            <a:ext cx="2325158" cy="10527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shoshib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yeyapti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A532BF2-8A35-4D45-BD9F-C86C4240E229}"/>
              </a:ext>
            </a:extLst>
          </p:cNvPr>
          <p:cNvSpPr/>
          <p:nvPr/>
        </p:nvSpPr>
        <p:spPr>
          <a:xfrm>
            <a:off x="7691437" y="4702735"/>
            <a:ext cx="3123223" cy="1601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birgalikda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tanovul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qilishdi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4ED46B9-9160-DA4D-9158-A49D09B58166}"/>
              </a:ext>
            </a:extLst>
          </p:cNvPr>
          <p:cNvSpPr/>
          <p:nvPr/>
        </p:nvSpPr>
        <p:spPr>
          <a:xfrm>
            <a:off x="7972436" y="3290238"/>
            <a:ext cx="3014664" cy="10232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egniga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to‘kib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yubordi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49A09C0-9227-5A42-915B-D236D05A06CA}"/>
              </a:ext>
            </a:extLst>
          </p:cNvPr>
          <p:cNvSpPr/>
          <p:nvPr/>
        </p:nvSpPr>
        <p:spPr>
          <a:xfrm>
            <a:off x="7691437" y="1775101"/>
            <a:ext cx="2038351" cy="10232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og‘zini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artyapti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8EC7FEAB-4242-5F4D-A878-B146E034284E}"/>
              </a:ext>
            </a:extLst>
          </p:cNvPr>
          <p:cNvSpPr/>
          <p:nvPr/>
        </p:nvSpPr>
        <p:spPr>
          <a:xfrm>
            <a:off x="2527834" y="5065730"/>
            <a:ext cx="2463272" cy="10527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yegisi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kelmayapti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04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45F9829-5609-9F45-9EF5-CA640B926B1A}"/>
              </a:ext>
            </a:extLst>
          </p:cNvPr>
          <p:cNvSpPr/>
          <p:nvPr/>
        </p:nvSpPr>
        <p:spPr>
          <a:xfrm>
            <a:off x="2472267" y="440267"/>
            <a:ext cx="8900583" cy="116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Ovqatlanish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bilan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bog‘liq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harakatni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bildiruvchi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so‘zlarni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yozing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C94F91-5AF4-A149-B776-5081263B1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43588" y="190357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726F816-9F21-4B46-905A-399896A1E9C0}"/>
              </a:ext>
            </a:extLst>
          </p:cNvPr>
          <p:cNvSpPr/>
          <p:nvPr/>
        </p:nvSpPr>
        <p:spPr>
          <a:xfrm>
            <a:off x="2386022" y="2170382"/>
            <a:ext cx="3014664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ovqatlanmoq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B5E5AD9-CC9E-3241-A33B-9D549A2B3E12}"/>
              </a:ext>
            </a:extLst>
          </p:cNvPr>
          <p:cNvSpPr/>
          <p:nvPr/>
        </p:nvSpPr>
        <p:spPr>
          <a:xfrm>
            <a:off x="2318291" y="3618183"/>
            <a:ext cx="3234789" cy="6905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tanovul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qilmoq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E626274B-9660-0A4B-915B-30BFC713A933}"/>
              </a:ext>
            </a:extLst>
          </p:cNvPr>
          <p:cNvSpPr/>
          <p:nvPr/>
        </p:nvSpPr>
        <p:spPr>
          <a:xfrm>
            <a:off x="7477118" y="5118378"/>
            <a:ext cx="32347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iste’mol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qilmoq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0CE4699-A45D-5946-A626-B6C215069F28}"/>
              </a:ext>
            </a:extLst>
          </p:cNvPr>
          <p:cNvSpPr/>
          <p:nvPr/>
        </p:nvSpPr>
        <p:spPr>
          <a:xfrm>
            <a:off x="7329490" y="3613424"/>
            <a:ext cx="3014664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ichmoq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E7328A52-BA5B-9247-9A94-2640005BFA0F}"/>
              </a:ext>
            </a:extLst>
          </p:cNvPr>
          <p:cNvSpPr/>
          <p:nvPr/>
        </p:nvSpPr>
        <p:spPr>
          <a:xfrm>
            <a:off x="7267589" y="2169727"/>
            <a:ext cx="2462199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yemoq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2B5297D-FD14-8640-A2D9-A5913A55D70E}"/>
              </a:ext>
            </a:extLst>
          </p:cNvPr>
          <p:cNvSpPr/>
          <p:nvPr/>
        </p:nvSpPr>
        <p:spPr>
          <a:xfrm>
            <a:off x="2342089" y="5156485"/>
            <a:ext cx="3234789" cy="6905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ozuqa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olmoq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6285-8D8A-CF4C-AF49-6DC581D6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811F-D644-2E41-866E-E21B0094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0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ED76F96-4D19-484B-ABE6-138473869C41}"/>
              </a:ext>
            </a:extLst>
          </p:cNvPr>
          <p:cNvSpPr/>
          <p:nvPr/>
        </p:nvSpPr>
        <p:spPr>
          <a:xfrm>
            <a:off x="2031999" y="446088"/>
            <a:ext cx="9753600" cy="116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Ovqatlangandan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so‘ng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qanday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minnatdorchilik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bildirish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mumkin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Yozing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726CFD-2964-1049-BDF7-38BBDB3E3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26421" y="59267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376EBA-3549-A949-AEF6-9A4838057E65}"/>
              </a:ext>
            </a:extLst>
          </p:cNvPr>
          <p:cNvSpPr txBox="1"/>
          <p:nvPr/>
        </p:nvSpPr>
        <p:spPr>
          <a:xfrm>
            <a:off x="1905548" y="2032002"/>
            <a:ext cx="228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070C0"/>
                </a:solidFill>
              </a:rPr>
              <a:t>Rahmat</a:t>
            </a:r>
            <a:r>
              <a:rPr lang="en-GB" sz="3600" b="1" i="1" dirty="0">
                <a:solidFill>
                  <a:srgbClr val="0070C0"/>
                </a:solidFill>
              </a:rPr>
              <a:t>;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0B7E4-F2DD-7041-A5F0-4604E16893D6}"/>
              </a:ext>
            </a:extLst>
          </p:cNvPr>
          <p:cNvSpPr txBox="1"/>
          <p:nvPr/>
        </p:nvSpPr>
        <p:spPr>
          <a:xfrm>
            <a:off x="1931477" y="2794002"/>
            <a:ext cx="283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0070C0"/>
                </a:solidFill>
              </a:rPr>
              <a:t>sog‘ </a:t>
            </a:r>
            <a:r>
              <a:rPr lang="en-GB" sz="3600" b="1" i="1" dirty="0" err="1">
                <a:solidFill>
                  <a:srgbClr val="0070C0"/>
                </a:solidFill>
              </a:rPr>
              <a:t>bo‘ling</a:t>
            </a:r>
            <a:r>
              <a:rPr lang="en-GB" sz="3600" b="1" i="1" dirty="0">
                <a:solidFill>
                  <a:srgbClr val="0070C0"/>
                </a:solidFill>
              </a:rPr>
              <a:t>;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BC519-B9AD-104D-AEF1-271BF68FF436}"/>
              </a:ext>
            </a:extLst>
          </p:cNvPr>
          <p:cNvSpPr txBox="1"/>
          <p:nvPr/>
        </p:nvSpPr>
        <p:spPr>
          <a:xfrm>
            <a:off x="1888616" y="3657597"/>
            <a:ext cx="554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070C0"/>
                </a:solidFill>
              </a:rPr>
              <a:t>ovqatingiz</a:t>
            </a:r>
            <a:r>
              <a:rPr lang="en-GB" sz="3600" b="1" i="1" dirty="0">
                <a:solidFill>
                  <a:srgbClr val="0070C0"/>
                </a:solidFill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</a:rPr>
              <a:t>mazali</a:t>
            </a:r>
            <a:r>
              <a:rPr lang="en-GB" sz="3600" b="1" i="1" dirty="0">
                <a:solidFill>
                  <a:srgbClr val="0070C0"/>
                </a:solidFill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</a:rPr>
              <a:t>bo‘libdi</a:t>
            </a:r>
            <a:r>
              <a:rPr lang="en-GB" sz="3600" b="1" i="1" dirty="0">
                <a:solidFill>
                  <a:srgbClr val="0070C0"/>
                </a:solidFill>
              </a:rPr>
              <a:t>;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497E3-E357-5A4F-B032-FE7E897FFF34}"/>
              </a:ext>
            </a:extLst>
          </p:cNvPr>
          <p:cNvSpPr txBox="1"/>
          <p:nvPr/>
        </p:nvSpPr>
        <p:spPr>
          <a:xfrm>
            <a:off x="1888616" y="4588929"/>
            <a:ext cx="522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070C0"/>
                </a:solidFill>
              </a:rPr>
              <a:t>qo‘lingiz</a:t>
            </a:r>
            <a:r>
              <a:rPr lang="en-GB" sz="3600" b="1" i="1" dirty="0">
                <a:solidFill>
                  <a:srgbClr val="0070C0"/>
                </a:solidFill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</a:rPr>
              <a:t>dard</a:t>
            </a:r>
            <a:r>
              <a:rPr lang="en-GB" sz="3600" b="1" i="1" dirty="0">
                <a:solidFill>
                  <a:srgbClr val="0070C0"/>
                </a:solidFill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</a:rPr>
              <a:t>ko‘rmasin</a:t>
            </a:r>
            <a:r>
              <a:rPr lang="en-GB" sz="3600" b="1" i="1" dirty="0">
                <a:solidFill>
                  <a:srgbClr val="0070C0"/>
                </a:solidFill>
              </a:rPr>
              <a:t>;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8176C-B694-194B-9F3A-FDBC49E2DCC7}"/>
              </a:ext>
            </a:extLst>
          </p:cNvPr>
          <p:cNvSpPr txBox="1"/>
          <p:nvPr/>
        </p:nvSpPr>
        <p:spPr>
          <a:xfrm>
            <a:off x="1939418" y="5418655"/>
            <a:ext cx="522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070C0"/>
                </a:solidFill>
              </a:rPr>
              <a:t>qo‘lingiz</a:t>
            </a:r>
            <a:r>
              <a:rPr lang="en-GB" sz="3600" b="1" i="1" dirty="0">
                <a:solidFill>
                  <a:srgbClr val="0070C0"/>
                </a:solidFill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</a:rPr>
              <a:t>shirin</a:t>
            </a:r>
            <a:r>
              <a:rPr lang="en-GB" sz="3600" b="1" i="1" dirty="0">
                <a:solidFill>
                  <a:srgbClr val="0070C0"/>
                </a:solidFill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</a:rPr>
              <a:t>ekan</a:t>
            </a:r>
            <a:r>
              <a:rPr lang="en-GB" sz="3600" b="1" i="1" dirty="0">
                <a:solidFill>
                  <a:srgbClr val="0070C0"/>
                </a:solidFill>
              </a:rPr>
              <a:t>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166</Words>
  <Application>Microsoft Macintosh PowerPoint</Application>
  <PresentationFormat>Широкоэкранный</PresentationFormat>
  <Paragraphs>32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2021-10-07T04:10:49Z</dcterms:created>
  <dcterms:modified xsi:type="dcterms:W3CDTF">2021-10-11T12:53:00Z</dcterms:modified>
</cp:coreProperties>
</file>