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64" r:id="rId4"/>
    <p:sldId id="765" r:id="rId5"/>
    <p:sldId id="756" r:id="rId6"/>
    <p:sldId id="766" r:id="rId7"/>
    <p:sldId id="769" r:id="rId8"/>
    <p:sldId id="770" r:id="rId9"/>
    <p:sldId id="776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FF"/>
    <a:srgbClr val="0807E3"/>
    <a:srgbClr val="FF00FF"/>
    <a:srgbClr val="00FF00"/>
    <a:srgbClr val="0000CC"/>
    <a:srgbClr val="FFCCFF"/>
    <a:srgbClr val="000066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2386" y="212884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Изображения Профессия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4772" r="11494" b="13246"/>
          <a:stretch/>
        </p:blipFill>
        <p:spPr bwMode="auto">
          <a:xfrm>
            <a:off x="638298" y="2064567"/>
            <a:ext cx="9789880" cy="34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7792" y="1075557"/>
            <a:ext cx="108367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9396" y="393826"/>
            <a:ext cx="1004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590" y="1660770"/>
            <a:ext cx="4153842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kiyimlar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590" y="3191623"/>
            <a:ext cx="418024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3590" y="4052884"/>
            <a:ext cx="418024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ko‘chatlar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590" y="2448600"/>
            <a:ext cx="4153842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chizadi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926552" y="1348343"/>
            <a:ext cx="3316404" cy="7267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15946" y="1243943"/>
            <a:ext cx="274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3590" y="4803511"/>
            <a:ext cx="418024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turmaklaydi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7926552" y="2179485"/>
            <a:ext cx="3316404" cy="7267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15946" y="2075085"/>
            <a:ext cx="274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7926552" y="3094126"/>
            <a:ext cx="3316404" cy="7267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15946" y="2989726"/>
            <a:ext cx="274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og‘bon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7922429" y="5030741"/>
            <a:ext cx="3316404" cy="7267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922429" y="4063450"/>
            <a:ext cx="3316404" cy="72674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207700" y="4941151"/>
            <a:ext cx="274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o‘shiqchi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07700" y="3967914"/>
            <a:ext cx="274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2" y="1840400"/>
            <a:ext cx="2266084" cy="33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V="1">
            <a:off x="5304728" y="1828800"/>
            <a:ext cx="2599428" cy="1015726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09353" y="1981618"/>
            <a:ext cx="2599428" cy="790147"/>
          </a:xfrm>
          <a:prstGeom prst="straightConnector1">
            <a:avLst/>
          </a:prstGeom>
          <a:ln w="762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331749" y="3491583"/>
            <a:ext cx="2594803" cy="829211"/>
          </a:xfrm>
          <a:prstGeom prst="straightConnector1">
            <a:avLst/>
          </a:prstGeom>
          <a:ln w="762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323001" y="3523423"/>
            <a:ext cx="2603551" cy="2058511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308867" y="4322749"/>
            <a:ext cx="2594803" cy="829211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3724" y="462201"/>
            <a:ext cx="1015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805218" y="167352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823" y="1666834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05218" y="2601572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823" y="2594880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805218" y="3505273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823" y="3498581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novvoy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805218" y="4378731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5823" y="4372039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7997588" y="1666834"/>
            <a:ext cx="3766116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68192" y="1660142"/>
            <a:ext cx="326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novvoyxonada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7997588" y="252637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68193" y="2519684"/>
            <a:ext cx="2431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o‘konda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8017216" y="3426750"/>
            <a:ext cx="3766116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17216" y="3413582"/>
            <a:ext cx="376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o‘zallik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salonida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997587" y="4466909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34065" y="4460217"/>
            <a:ext cx="2565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oshxonada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39" y="1468807"/>
            <a:ext cx="3289995" cy="48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4" idx="0"/>
            <a:endCxn id="28" idx="3"/>
          </p:cNvCxnSpPr>
          <p:nvPr/>
        </p:nvCxnSpPr>
        <p:spPr>
          <a:xfrm>
            <a:off x="3643952" y="2030944"/>
            <a:ext cx="4373264" cy="1753224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3952" y="2918045"/>
            <a:ext cx="4353635" cy="1906282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2" idx="3"/>
          </p:cNvCxnSpPr>
          <p:nvPr/>
        </p:nvCxnSpPr>
        <p:spPr>
          <a:xfrm flipV="1">
            <a:off x="3643952" y="2024252"/>
            <a:ext cx="4353636" cy="183844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643952" y="2918045"/>
            <a:ext cx="4353636" cy="1838439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50199" y="65796"/>
            <a:ext cx="1368562" cy="165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91171" y="364502"/>
            <a:ext cx="10158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takrorlanayotgan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aratib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qatorni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1146311" y="1717455"/>
            <a:ext cx="2401839" cy="1325995"/>
          </a:xfrm>
          <a:prstGeom prst="flowChartOnlineStorage">
            <a:avLst/>
          </a:prstGeom>
          <a:solidFill>
            <a:srgbClr val="FFCC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50875" y="1772045"/>
            <a:ext cx="2128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1037228" y="3255891"/>
            <a:ext cx="2510922" cy="1436611"/>
          </a:xfrm>
          <a:prstGeom prst="flowChartOnlineStorage">
            <a:avLst/>
          </a:prstGeom>
          <a:solidFill>
            <a:srgbClr val="FFCC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1078171" y="4907268"/>
            <a:ext cx="2510922" cy="1436611"/>
          </a:xfrm>
          <a:prstGeom prst="flowChartOnlineStorage">
            <a:avLst/>
          </a:prstGeom>
          <a:solidFill>
            <a:srgbClr val="FFCC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91171" y="3410139"/>
            <a:ext cx="1643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9277" y="5090614"/>
            <a:ext cx="1643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сохраненные данные 16"/>
          <p:cNvSpPr/>
          <p:nvPr/>
        </p:nvSpPr>
        <p:spPr>
          <a:xfrm>
            <a:off x="3823715" y="1682801"/>
            <a:ext cx="3409266" cy="1436611"/>
          </a:xfrm>
          <a:prstGeom prst="flowChartOnlineStorage">
            <a:avLst/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37945" y="1741546"/>
            <a:ext cx="2442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3823715" y="3300062"/>
            <a:ext cx="3409266" cy="1436611"/>
          </a:xfrm>
          <a:prstGeom prst="flowChartOnlineStorage">
            <a:avLst/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3819694" y="4907269"/>
            <a:ext cx="3409266" cy="1436611"/>
          </a:xfrm>
          <a:prstGeom prst="flowChartOnlineStorage">
            <a:avLst/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97548" y="3410171"/>
            <a:ext cx="2442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gulli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5113" y="4979660"/>
            <a:ext cx="2442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suvli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сохраненные данные 28"/>
          <p:cNvSpPr/>
          <p:nvPr/>
        </p:nvSpPr>
        <p:spPr>
          <a:xfrm>
            <a:off x="7331189" y="1621722"/>
            <a:ext cx="4242112" cy="1436611"/>
          </a:xfrm>
          <a:prstGeom prst="flowChartOnlineStorage">
            <a:avLst/>
          </a:prstGeom>
          <a:solidFill>
            <a:srgbClr val="00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сохраненные данные 29"/>
          <p:cNvSpPr/>
          <p:nvPr/>
        </p:nvSpPr>
        <p:spPr>
          <a:xfrm>
            <a:off x="7331189" y="3238983"/>
            <a:ext cx="4242112" cy="1436611"/>
          </a:xfrm>
          <a:prstGeom prst="flowChartOnlineStorage">
            <a:avLst/>
          </a:prstGeom>
          <a:solidFill>
            <a:srgbClr val="00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сохраненные данные 30"/>
          <p:cNvSpPr/>
          <p:nvPr/>
        </p:nvSpPr>
        <p:spPr>
          <a:xfrm>
            <a:off x="7327168" y="4846190"/>
            <a:ext cx="4242112" cy="1436611"/>
          </a:xfrm>
          <a:prstGeom prst="flowChartOnlineStorage">
            <a:avLst/>
          </a:prstGeom>
          <a:solidFill>
            <a:srgbClr val="00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196469" y="1845340"/>
            <a:ext cx="3585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boshlovchi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13933" y="3456138"/>
            <a:ext cx="2921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gulchi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2039" y="5013781"/>
            <a:ext cx="2498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suvchi</a:t>
            </a:r>
            <a:endParaRPr lang="ru-RU" sz="5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8277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3795" y="1032000"/>
            <a:ext cx="109895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Bu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kundalikka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1-sinfda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tutgandim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o‘quvchilarimga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kundaligimni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ko‘rsataman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sergak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nazardan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chetda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qoldirishmaydi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Jasurbek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“2”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olganmisiz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 –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so‘radi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Shunda</a:t>
            </a:r>
          </a:p>
          <a:p>
            <a:pPr algn="just"/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kundaligimning 45-sahifasidagi </a:t>
            </a:r>
          </a:p>
          <a:p>
            <a:pPr algn="just"/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“2”ni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esladim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Musiqa</a:t>
            </a:r>
            <a:endParaRPr 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4682" y="282773"/>
            <a:ext cx="786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 ta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фото двойки в дневнике - Создать мем - Meme-arsenal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4"/>
          <a:stretch/>
        </p:blipFill>
        <p:spPr bwMode="auto">
          <a:xfrm>
            <a:off x="7465461" y="3314363"/>
            <a:ext cx="4107840" cy="343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8277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3795" y="1032000"/>
            <a:ext cx="109895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Bu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kundalikka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-sinfda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tutgandim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o‘quvchilarimga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kundaligimni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ko‘rsataman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sergak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nazardan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chetda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qoldirishmaydi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Jasurbek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“2”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olganmisiz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 –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so‘radi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Shunda</a:t>
            </a:r>
          </a:p>
          <a:p>
            <a:pPr algn="just"/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kundaligimning </a:t>
            </a:r>
            <a:r>
              <a:rPr lang="sv-SE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-sahifasidagi </a:t>
            </a:r>
            <a:endParaRPr lang="sv-SE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“2”ni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esladim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4682" y="282773"/>
            <a:ext cx="786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xatolikni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фото двойки в дневнике - Создать мем - Meme-arsenal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4"/>
          <a:stretch/>
        </p:blipFill>
        <p:spPr bwMode="auto">
          <a:xfrm>
            <a:off x="7465461" y="3314363"/>
            <a:ext cx="4107840" cy="343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70" y="339369"/>
            <a:ext cx="783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Bularni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ishlatadi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Строительные инструменты, выбор, ремонт, ви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6" y="1663390"/>
            <a:ext cx="3393940" cy="2436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7501286" y="5238033"/>
            <a:ext cx="3122615" cy="795288"/>
          </a:xfrm>
          <a:prstGeom prst="hexagon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1271625" y="5238033"/>
            <a:ext cx="3148329" cy="795288"/>
          </a:xfrm>
          <a:prstGeom prst="hexagon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60847" y="5238033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4460899" y="5226230"/>
            <a:ext cx="3003425" cy="795288"/>
          </a:xfrm>
          <a:prstGeom prst="hexagon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34761" y="5202603"/>
            <a:ext cx="29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duradgor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35651" y="5201691"/>
            <a:ext cx="2220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Медицинские инструменты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28" y="1603185"/>
            <a:ext cx="3142397" cy="249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2054770" y="4099497"/>
            <a:ext cx="3919928" cy="1102194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6" idx="2"/>
          </p:cNvCxnSpPr>
          <p:nvPr/>
        </p:nvCxnSpPr>
        <p:spPr>
          <a:xfrm>
            <a:off x="6212936" y="4650593"/>
            <a:ext cx="2849658" cy="57839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Парикмахерские ножницы картинки, стоковые фото Парикмахерские ножницы |  Deposit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57" y="1603184"/>
            <a:ext cx="3408357" cy="3047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25" idx="0"/>
            <a:endCxn id="13" idx="2"/>
          </p:cNvCxnSpPr>
          <p:nvPr/>
        </p:nvCxnSpPr>
        <p:spPr>
          <a:xfrm flipV="1">
            <a:off x="2845789" y="4099497"/>
            <a:ext cx="7048838" cy="11021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115347" y="407608"/>
            <a:ext cx="10389715" cy="1409263"/>
          </a:xfrm>
          <a:prstGeom prst="wedgeRoundRectCallout">
            <a:avLst>
              <a:gd name="adj1" fmla="val -20833"/>
              <a:gd name="adj2" fmla="val 49910"/>
              <a:gd name="adj3" fmla="val 16667"/>
            </a:avLst>
          </a:prstGeom>
          <a:solidFill>
            <a:srgbClr val="FFCC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60753" y="484559"/>
            <a:ext cx="10137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me’mori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U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ультфильм учитель с указателем: стоковые векторные изображения,  иллюстраци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10" y="1914050"/>
            <a:ext cx="6032311" cy="46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26514" y="2248302"/>
            <a:ext cx="2857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Yorqinoy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3214" y="3128075"/>
            <a:ext cx="2857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16334</TotalTime>
  <Words>108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1547</cp:revision>
  <dcterms:created xsi:type="dcterms:W3CDTF">2020-04-19T11:34:46Z</dcterms:created>
  <dcterms:modified xsi:type="dcterms:W3CDTF">2021-10-11T10:18:27Z</dcterms:modified>
</cp:coreProperties>
</file>