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782" r:id="rId4"/>
    <p:sldId id="781" r:id="rId5"/>
    <p:sldId id="764" r:id="rId6"/>
    <p:sldId id="777" r:id="rId7"/>
    <p:sldId id="765" r:id="rId8"/>
    <p:sldId id="778" r:id="rId9"/>
    <p:sldId id="779" r:id="rId10"/>
    <p:sldId id="780" r:id="rId11"/>
    <p:sldId id="529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FF99FF"/>
    <a:srgbClr val="000066"/>
    <a:srgbClr val="006600"/>
    <a:srgbClr val="0000CC"/>
    <a:srgbClr val="FF00FF"/>
    <a:srgbClr val="FFCCFF"/>
    <a:srgbClr val="FFFF66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66430" autoAdjust="0"/>
  </p:normalViewPr>
  <p:slideViewPr>
    <p:cSldViewPr snapToGrid="0">
      <p:cViewPr>
        <p:scale>
          <a:sx n="70" d="100"/>
          <a:sy n="70" d="100"/>
        </p:scale>
        <p:origin x="-12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5070" y="353017"/>
            <a:ext cx="3485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Moslashtiring</a:t>
            </a:r>
            <a:endParaRPr lang="ru-RU" sz="40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0"/>
            <a:ext cx="1624838" cy="1252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929349" y="706960"/>
            <a:ext cx="3834355" cy="1622320"/>
          </a:xfrm>
          <a:prstGeom prst="round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95248" y="2689820"/>
            <a:ext cx="3834355" cy="1622320"/>
          </a:xfrm>
          <a:prstGeom prst="round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95248" y="4657867"/>
            <a:ext cx="3834355" cy="1622320"/>
          </a:xfrm>
          <a:prstGeom prst="round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67952" y="2662524"/>
            <a:ext cx="39571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chunki, ixtirolar qilib xalqqa foydam tegishini xohlayman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95248" y="708133"/>
            <a:ext cx="39564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chunki, kasal odamni koʻrsam davolagim keladi.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56390" y="4554855"/>
            <a:ext cx="4290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chunki, olovdan qoʻrqmayman, uni oʻchirib odamlar </a:t>
            </a:r>
            <a:r>
              <a:rPr lang="uz-Latn-UZ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hayo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uz-Latn-UZ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tini </a:t>
            </a:r>
            <a:r>
              <a:rPr lang="uz-Latn-UZ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saqlab qolaman.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028597" y="2266069"/>
            <a:ext cx="866651" cy="3370456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7130967" y="3433706"/>
            <a:ext cx="771123" cy="1285014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1" descr="D:\ВИДЕО ДАРС 2 БОСКИЧ\фон 4 синф\й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73"/>
          <a:stretch/>
        </p:blipFill>
        <p:spPr bwMode="auto">
          <a:xfrm>
            <a:off x="1392213" y="1005910"/>
            <a:ext cx="2523603" cy="264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2978" y="1816128"/>
            <a:ext cx="1190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2493" y="1975337"/>
            <a:ext cx="3788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ВИДЕО ДАРС 2 БОСКИЧ\фон 4 синф\й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09"/>
          <a:stretch/>
        </p:blipFill>
        <p:spPr bwMode="auto">
          <a:xfrm>
            <a:off x="1248890" y="3691377"/>
            <a:ext cx="2818143" cy="286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915816" y="4334702"/>
            <a:ext cx="3788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590" y="4395554"/>
            <a:ext cx="1190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899440"/>
            <a:ext cx="564485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bo‘lsam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bo‘laman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105-dars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ВИДЕО ДАРС 2 БОСКИЧ\фон 4 синф\Гулихоним\ф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2"/>
          <a:stretch/>
        </p:blipFill>
        <p:spPr bwMode="auto">
          <a:xfrm>
            <a:off x="510314" y="541399"/>
            <a:ext cx="5748655" cy="5655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05941" y="415958"/>
            <a:ext cx="88291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9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t="30224" r="22379" b="15920"/>
          <a:stretch/>
        </p:blipFill>
        <p:spPr bwMode="auto">
          <a:xfrm>
            <a:off x="1392072" y="1061354"/>
            <a:ext cx="9089408" cy="513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489396" y="393826"/>
            <a:ext cx="10049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bo‘lsangiz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bo‘lmoqchisiz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75202"/>
            <a:ext cx="1624838" cy="1252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43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4" y="393826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9396" y="393826"/>
            <a:ext cx="10049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bo‘lsangiz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bo‘lmoqchisiz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D:\ВИДЕО ДАРС 2 БОСКИЧ\фон 4 синф\й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952" y="1073689"/>
            <a:ext cx="2169030" cy="278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ВИДЕО ДАРС 2 БОСКИЧ\фон 4 синф\й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744" y="1073689"/>
            <a:ext cx="2070932" cy="278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ВИДЕО ДАРС 2 БОСКИЧ\фон 4 синф\й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60" y="1048179"/>
            <a:ext cx="2091548" cy="286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ВИДЕО ДАРС 2 БОСКИЧ\фон 4 синф\й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93" y="1048178"/>
            <a:ext cx="1945178" cy="284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ВИДЕО ДАРС 2 БОСКИЧ\фон 4 синф\й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71" y="1048179"/>
            <a:ext cx="2071610" cy="285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75202"/>
            <a:ext cx="1624838" cy="1252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 flipH="1">
            <a:off x="599241" y="4053385"/>
            <a:ext cx="2490339" cy="941696"/>
          </a:xfrm>
          <a:prstGeom prst="snip2DiagRect">
            <a:avLst>
              <a:gd name="adj1" fmla="val 0"/>
              <a:gd name="adj2" fmla="val 40197"/>
            </a:avLst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9103676" y="4053385"/>
            <a:ext cx="2435172" cy="941696"/>
          </a:xfrm>
          <a:prstGeom prst="snip2DiagRect">
            <a:avLst>
              <a:gd name="adj1" fmla="val 0"/>
              <a:gd name="adj2" fmla="val 40197"/>
            </a:avLst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16016" y="5172503"/>
            <a:ext cx="2608365" cy="846161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7049947" y="4653888"/>
            <a:ext cx="2435172" cy="941696"/>
          </a:xfrm>
          <a:prstGeom prst="snip2DiagRect">
            <a:avLst>
              <a:gd name="adj1" fmla="val 0"/>
              <a:gd name="adj2" fmla="val 40197"/>
            </a:avLst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 flipH="1">
            <a:off x="2722112" y="4626591"/>
            <a:ext cx="2490339" cy="941696"/>
          </a:xfrm>
          <a:prstGeom prst="snip2DiagRect">
            <a:avLst>
              <a:gd name="adj1" fmla="val 0"/>
              <a:gd name="adj2" fmla="val 40197"/>
            </a:avLst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679" y="3917384"/>
            <a:ext cx="3451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‘t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o‘chiruvchi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52321" y="4749762"/>
            <a:ext cx="3451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militsioner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65487" y="5272418"/>
            <a:ext cx="3451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o‘shiqchi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82360" y="4749761"/>
            <a:ext cx="3451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duradgor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585326" y="4122304"/>
            <a:ext cx="3451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o‘yoqchi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4" y="393826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9396" y="393826"/>
            <a:ext cx="10049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bo‘lsangiz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bo‘lmoqchisiz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ВИДЕО ДАРС 2 БОСКИЧ\фон 4 синф\й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440" y="1269110"/>
            <a:ext cx="1965938" cy="25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ДЕО ДАРС 2 БОСКИЧ\фон 4 синф\й4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936" y="1238827"/>
            <a:ext cx="1851439" cy="266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ВИДЕО ДАРС 2 БОСКИЧ\фон 4 синф\й5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093" y="1185746"/>
            <a:ext cx="2429120" cy="267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ВИДЕО ДАРС 2 БОСКИЧ\фон 4 синф\й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843" y="1141275"/>
            <a:ext cx="1802775" cy="278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ВИДЕО ДАРС 2 БОСКИЧ\фон 4 синф\й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19" y="1269111"/>
            <a:ext cx="2197350" cy="26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75202"/>
            <a:ext cx="1624838" cy="1252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9103676" y="4053385"/>
            <a:ext cx="2435172" cy="941696"/>
          </a:xfrm>
          <a:prstGeom prst="snip2DiagRect">
            <a:avLst>
              <a:gd name="adj1" fmla="val 0"/>
              <a:gd name="adj2" fmla="val 40197"/>
            </a:avLst>
          </a:prstGeom>
          <a:solidFill>
            <a:srgbClr val="FF99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6016" y="5172503"/>
            <a:ext cx="2608365" cy="846161"/>
          </a:xfrm>
          <a:prstGeom prst="rect">
            <a:avLst/>
          </a:prstGeom>
          <a:solidFill>
            <a:srgbClr val="FF99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7049947" y="4653888"/>
            <a:ext cx="2435172" cy="941696"/>
          </a:xfrm>
          <a:prstGeom prst="snip2DiagRect">
            <a:avLst>
              <a:gd name="adj1" fmla="val 0"/>
              <a:gd name="adj2" fmla="val 40197"/>
            </a:avLst>
          </a:prstGeom>
          <a:solidFill>
            <a:srgbClr val="FF99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 flipH="1">
            <a:off x="2722112" y="4626591"/>
            <a:ext cx="2490339" cy="941696"/>
          </a:xfrm>
          <a:prstGeom prst="snip2DiagRect">
            <a:avLst>
              <a:gd name="adj1" fmla="val 0"/>
              <a:gd name="adj2" fmla="val 40197"/>
            </a:avLst>
          </a:prstGeom>
          <a:solidFill>
            <a:srgbClr val="FF99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252321" y="4722466"/>
            <a:ext cx="3451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operator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65487" y="5272418"/>
            <a:ext cx="3451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kulol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82360" y="4749761"/>
            <a:ext cx="3451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futbolchi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585326" y="4122304"/>
            <a:ext cx="3451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oshpaz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>
          <a:xfrm flipH="1">
            <a:off x="570504" y="4094329"/>
            <a:ext cx="2490339" cy="941696"/>
          </a:xfrm>
          <a:prstGeom prst="snip2DiagRect">
            <a:avLst>
              <a:gd name="adj1" fmla="val 0"/>
              <a:gd name="adj2" fmla="val 40197"/>
            </a:avLst>
          </a:prstGeom>
          <a:solidFill>
            <a:srgbClr val="FF99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8384" y="4221538"/>
            <a:ext cx="3451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og‘bon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769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68240" y="-68240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34682" y="282773"/>
            <a:ext cx="7861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1585524" y="1028166"/>
            <a:ext cx="998777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/>
          <p:cNvSpPr/>
          <p:nvPr/>
        </p:nvSpPr>
        <p:spPr>
          <a:xfrm>
            <a:off x="781421" y="920843"/>
            <a:ext cx="1053261" cy="943333"/>
          </a:xfrm>
          <a:prstGeom prst="star16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585524" y="2014439"/>
            <a:ext cx="998777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16-конечная звезда 19"/>
          <p:cNvSpPr/>
          <p:nvPr/>
        </p:nvSpPr>
        <p:spPr>
          <a:xfrm>
            <a:off x="781421" y="1907116"/>
            <a:ext cx="1053261" cy="943333"/>
          </a:xfrm>
          <a:prstGeom prst="star16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естиугольник 26"/>
          <p:cNvSpPr/>
          <p:nvPr/>
        </p:nvSpPr>
        <p:spPr>
          <a:xfrm>
            <a:off x="1559205" y="3040078"/>
            <a:ext cx="998777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16-конечная звезда 27"/>
          <p:cNvSpPr/>
          <p:nvPr/>
        </p:nvSpPr>
        <p:spPr>
          <a:xfrm>
            <a:off x="755102" y="2932755"/>
            <a:ext cx="1053261" cy="943333"/>
          </a:xfrm>
          <a:prstGeom prst="star16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/>
          <p:cNvSpPr/>
          <p:nvPr/>
        </p:nvSpPr>
        <p:spPr>
          <a:xfrm>
            <a:off x="1559205" y="4064687"/>
            <a:ext cx="998777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16-конечная звезда 29"/>
          <p:cNvSpPr/>
          <p:nvPr/>
        </p:nvSpPr>
        <p:spPr>
          <a:xfrm>
            <a:off x="755102" y="3957364"/>
            <a:ext cx="1053261" cy="943333"/>
          </a:xfrm>
          <a:prstGeom prst="star16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естиугольник 30"/>
          <p:cNvSpPr/>
          <p:nvPr/>
        </p:nvSpPr>
        <p:spPr>
          <a:xfrm>
            <a:off x="1559204" y="5084208"/>
            <a:ext cx="9987777" cy="107721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16-конечная звезда 31"/>
          <p:cNvSpPr/>
          <p:nvPr/>
        </p:nvSpPr>
        <p:spPr>
          <a:xfrm>
            <a:off x="755101" y="5140661"/>
            <a:ext cx="1053261" cy="943333"/>
          </a:xfrm>
          <a:prstGeom prst="star16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16510" y="1096123"/>
            <a:ext cx="9079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Rasmda qaysi kasb egalari tasvirlangan</a:t>
            </a:r>
            <a:r>
              <a:rPr lang="fi-FI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fi-FI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16510" y="2111785"/>
            <a:ext cx="9079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qayerda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ishlaydi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34682" y="3155698"/>
            <a:ext cx="9079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Yana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kasblarni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16510" y="4160878"/>
            <a:ext cx="9079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aynan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egasi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bo‘lmoqchisiz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16510" y="5084208"/>
            <a:ext cx="9079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tanlagan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kasbning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boshqalarga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foydasi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40116" y="966327"/>
            <a:ext cx="481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67364" y="1966895"/>
            <a:ext cx="481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33056" y="3003335"/>
            <a:ext cx="481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41045" y="4003508"/>
            <a:ext cx="481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26925" y="5238096"/>
            <a:ext cx="481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5070" y="353017"/>
            <a:ext cx="3485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Moslashtiring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0"/>
            <a:ext cx="1624838" cy="1252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Рисунок 3" descr="Описание: Smiling pilot Royalty Free Vector Image - Vector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4" b="8096"/>
          <a:stretch>
            <a:fillRect/>
          </a:stretch>
        </p:blipFill>
        <p:spPr bwMode="auto">
          <a:xfrm flipH="1">
            <a:off x="1552358" y="1238501"/>
            <a:ext cx="2200528" cy="218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2978" y="1816128"/>
            <a:ext cx="1190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2493" y="1975337"/>
            <a:ext cx="3788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Мультфильм учитель с указателем: стоковые векторные изображения,  иллюстрации | Depositphoto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t="97" r="39706" b="16349"/>
          <a:stretch/>
        </p:blipFill>
        <p:spPr bwMode="auto">
          <a:xfrm>
            <a:off x="1475433" y="3575713"/>
            <a:ext cx="2535919" cy="2715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21590" y="4395554"/>
            <a:ext cx="1190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15816" y="4334702"/>
            <a:ext cx="3788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29349" y="706960"/>
            <a:ext cx="3834355" cy="1622320"/>
          </a:xfrm>
          <a:prstGeom prst="round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95248" y="2689820"/>
            <a:ext cx="3834355" cy="1622320"/>
          </a:xfrm>
          <a:prstGeom prst="round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95248" y="4657867"/>
            <a:ext cx="3834355" cy="1622320"/>
          </a:xfrm>
          <a:prstGeom prst="round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95248" y="2648876"/>
            <a:ext cx="39571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chunki, parvoz qilishni yaxshi koʻraman.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95248" y="708133"/>
            <a:ext cx="39564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chunki, ustozimga oʻxshab </a:t>
            </a:r>
            <a:r>
              <a:rPr lang="uz-Latn-UZ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boshqalarga </a:t>
            </a:r>
            <a:r>
              <a:rPr lang="uz-Latn-UZ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bilim bergim keladi</a:t>
            </a:r>
            <a:r>
              <a:rPr lang="uz-Latn-UZ" sz="32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95248" y="4650391"/>
            <a:ext cx="3834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chunki ovqat pishirishni yaxshi koʻraman.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055893" y="2329280"/>
            <a:ext cx="873456" cy="1246433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7124125" y="1518120"/>
            <a:ext cx="771123" cy="3132271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81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5070" y="353017"/>
            <a:ext cx="3485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Moslashtiring</a:t>
            </a:r>
            <a:endParaRPr lang="ru-RU" sz="40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0"/>
            <a:ext cx="1624838" cy="1252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2978" y="1816128"/>
            <a:ext cx="1190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2493" y="1975337"/>
            <a:ext cx="3788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29349" y="706960"/>
            <a:ext cx="3834355" cy="1622320"/>
          </a:xfrm>
          <a:prstGeom prst="round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95248" y="2689820"/>
            <a:ext cx="3834355" cy="1622320"/>
          </a:xfrm>
          <a:prstGeom prst="round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95248" y="4657867"/>
            <a:ext cx="3834355" cy="1622320"/>
          </a:xfrm>
          <a:prstGeom prst="round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67952" y="2553340"/>
            <a:ext cx="39571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chunki, yomon odamlarni tutib yaxshi odamlarni himoya qilgim keladi.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95248" y="708133"/>
            <a:ext cx="39564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chunki, kasal odamni koʻrsam davolagim keladi.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95248" y="4650391"/>
            <a:ext cx="3834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chunki, rasm chizishni yaxshi koʻraman.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055893" y="2329280"/>
            <a:ext cx="839355" cy="3252654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7124125" y="1518120"/>
            <a:ext cx="771123" cy="3132271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Painter free vector download (73 Free vector) for commercial use. format:  ai, eps, cdr, svg vector illustration graphic art desig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01" y="1250987"/>
            <a:ext cx="2091902" cy="232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421590" y="4395554"/>
            <a:ext cx="1190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ВИДЕО ДАРС 2 БОСКИЧ\фон 4 синф\й1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02"/>
          <a:stretch/>
        </p:blipFill>
        <p:spPr bwMode="auto">
          <a:xfrm>
            <a:off x="1415417" y="3500980"/>
            <a:ext cx="2709188" cy="279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915816" y="4334702"/>
            <a:ext cx="3788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9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5070" y="353017"/>
            <a:ext cx="3485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Moslashtiring</a:t>
            </a:r>
            <a:endParaRPr lang="ru-RU" sz="40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0"/>
            <a:ext cx="1624838" cy="1252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2978" y="1816128"/>
            <a:ext cx="1190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2493" y="1975337"/>
            <a:ext cx="3788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29349" y="706960"/>
            <a:ext cx="3834355" cy="1622320"/>
          </a:xfrm>
          <a:prstGeom prst="round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95248" y="2689820"/>
            <a:ext cx="3834355" cy="1622320"/>
          </a:xfrm>
          <a:prstGeom prst="round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95248" y="4657867"/>
            <a:ext cx="3834355" cy="1622320"/>
          </a:xfrm>
          <a:prstGeom prst="round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67952" y="2553340"/>
            <a:ext cx="39571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chunki, yomon odamlarni tutib yaxshi odamlarni himoya qilgim keladi.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95248" y="708133"/>
            <a:ext cx="39564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32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chunki ovqat pishirishni yaxshi koʻraman.</a:t>
            </a:r>
            <a:endParaRPr lang="ru-RU" sz="32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95248" y="4650391"/>
            <a:ext cx="3834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chunki, rasm chizishni yaxshi koʻraman.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endCxn id="6" idx="1"/>
          </p:cNvCxnSpPr>
          <p:nvPr/>
        </p:nvCxnSpPr>
        <p:spPr>
          <a:xfrm>
            <a:off x="7028597" y="2266069"/>
            <a:ext cx="839355" cy="1195212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7124125" y="1518120"/>
            <a:ext cx="771123" cy="3132271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21590" y="4395554"/>
            <a:ext cx="1190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0" descr="D:\ВИДЕО ДАРС 2 БОСКИЧ\фон 4 синф\й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1"/>
          <a:stretch/>
        </p:blipFill>
        <p:spPr bwMode="auto">
          <a:xfrm>
            <a:off x="1501576" y="906322"/>
            <a:ext cx="2270917" cy="254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ВИДЕО ДАРС 2 БОСКИЧ\фон 4 синф\й5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88" y="3423716"/>
            <a:ext cx="2826686" cy="311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915816" y="4334702"/>
            <a:ext cx="3788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8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16461</TotalTime>
  <Words>221</Words>
  <Application>Microsoft Office PowerPoint</Application>
  <PresentationFormat>Произвольный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1561</cp:revision>
  <dcterms:created xsi:type="dcterms:W3CDTF">2020-04-19T11:34:46Z</dcterms:created>
  <dcterms:modified xsi:type="dcterms:W3CDTF">2021-10-14T10:35:38Z</dcterms:modified>
</cp:coreProperties>
</file>