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64" r:id="rId4"/>
    <p:sldId id="778" r:id="rId5"/>
    <p:sldId id="779" r:id="rId6"/>
    <p:sldId id="777" r:id="rId7"/>
    <p:sldId id="765" r:id="rId8"/>
    <p:sldId id="780" r:id="rId9"/>
    <p:sldId id="781" r:id="rId10"/>
    <p:sldId id="782" r:id="rId11"/>
    <p:sldId id="783" r:id="rId12"/>
    <p:sldId id="529" r:id="rId13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0066"/>
    <a:srgbClr val="006600"/>
    <a:srgbClr val="CCFFFF"/>
    <a:srgbClr val="FF00FF"/>
    <a:srgbClr val="FFCCFF"/>
    <a:srgbClr val="FFFF66"/>
    <a:srgbClr val="00FF00"/>
    <a:srgbClr val="00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1040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05070" y="216537"/>
            <a:ext cx="98590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qilmoqchi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bo‘lsangiz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o‘zgartirasiz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0"/>
            <a:ext cx="1624838" cy="1252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1262057" y="1435041"/>
            <a:ext cx="7433166" cy="80319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8-конечная звезда 28"/>
          <p:cNvSpPr/>
          <p:nvPr/>
        </p:nvSpPr>
        <p:spPr>
          <a:xfrm>
            <a:off x="532263" y="1430211"/>
            <a:ext cx="914797" cy="808016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04253" y="1513279"/>
            <a:ext cx="60324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teryapman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с двумя скругленными противолежащими углами 32"/>
          <p:cNvSpPr/>
          <p:nvPr/>
        </p:nvSpPr>
        <p:spPr>
          <a:xfrm>
            <a:off x="1253137" y="2376935"/>
            <a:ext cx="10019914" cy="80319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CCFFFF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8-конечная звезда 33"/>
          <p:cNvSpPr/>
          <p:nvPr/>
        </p:nvSpPr>
        <p:spPr>
          <a:xfrm>
            <a:off x="523343" y="2372105"/>
            <a:ext cx="914797" cy="808016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1120697" y="4378594"/>
            <a:ext cx="10019914" cy="80319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CCFFFF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8-конечная звезда 35"/>
          <p:cNvSpPr/>
          <p:nvPr/>
        </p:nvSpPr>
        <p:spPr>
          <a:xfrm>
            <a:off x="390903" y="4373764"/>
            <a:ext cx="914797" cy="808016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80309" y="1497635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56685" y="2452927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с двумя скругленными противолежащими углами 30"/>
          <p:cNvSpPr/>
          <p:nvPr/>
        </p:nvSpPr>
        <p:spPr>
          <a:xfrm>
            <a:off x="1226775" y="3393390"/>
            <a:ext cx="7433166" cy="80319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8-конечная звезда 31"/>
          <p:cNvSpPr/>
          <p:nvPr/>
        </p:nvSpPr>
        <p:spPr>
          <a:xfrm>
            <a:off x="496981" y="3388560"/>
            <a:ext cx="914797" cy="808016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504253" y="3468363"/>
            <a:ext cx="48141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o‘qiyapman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46630" y="3437510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72910" y="4406798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941647" y="5181943"/>
            <a:ext cx="5555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Davomini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605070" y="2452926"/>
            <a:ext cx="81483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termoqchiman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531026" y="4454606"/>
            <a:ext cx="6930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o‘qimoqchiman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96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711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39" y="271060"/>
            <a:ext cx="8787374" cy="63226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91"/>
          <a:stretch/>
        </p:blipFill>
        <p:spPr bwMode="auto">
          <a:xfrm>
            <a:off x="8671033" y="271060"/>
            <a:ext cx="3111490" cy="63226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537083" y="1502891"/>
            <a:ext cx="7186346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so‘zga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-a, -y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qo‘shsak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harakatni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birozdan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indinga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keyingi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xullas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kelgusida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qilmoqchi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ekanimizni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anglatadi</a:t>
            </a:r>
            <a:r>
              <a:rPr lang="en-US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28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teryapman</a:t>
            </a:r>
            <a:r>
              <a:rPr lang="en-US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28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teryapsiz</a:t>
            </a:r>
            <a:r>
              <a:rPr lang="en-US" sz="28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sv-SE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sv-SE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ertaga olma teraman – </a:t>
            </a:r>
            <a:r>
              <a:rPr lang="sv-SE" sz="28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hozir </a:t>
            </a:r>
            <a:r>
              <a:rPr lang="sv-SE" sz="28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emas, </a:t>
            </a:r>
            <a:r>
              <a:rPr lang="en-US" sz="28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28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b="1" i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28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kechki</a:t>
            </a:r>
            <a:r>
              <a:rPr lang="en-US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payt</a:t>
            </a:r>
            <a:r>
              <a:rPr lang="en-US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28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28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kechki</a:t>
            </a:r>
            <a:r>
              <a:rPr lang="en-US" sz="28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payt</a:t>
            </a:r>
            <a:r>
              <a:rPr lang="en-US" sz="28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o‘qimoqchisiz</a:t>
            </a:r>
            <a:r>
              <a:rPr lang="en-US" sz="28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83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96000" y="899440"/>
            <a:ext cx="564485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106-dars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ВИДЕО ДАРС 2 БОСКИЧ\фон 4 синф\Гулихоним\ф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02"/>
          <a:stretch/>
        </p:blipFill>
        <p:spPr bwMode="auto">
          <a:xfrm>
            <a:off x="510314" y="541399"/>
            <a:ext cx="5748655" cy="5655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105941" y="415958"/>
            <a:ext cx="882917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9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39382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2740" y="434770"/>
            <a:ext cx="55119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2" t="10655" r="8743" b="6793"/>
          <a:stretch/>
        </p:blipFill>
        <p:spPr bwMode="auto">
          <a:xfrm>
            <a:off x="7629097" y="1176946"/>
            <a:ext cx="3835021" cy="530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8697" y="1028868"/>
            <a:ext cx="774738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Kim </a:t>
            </a:r>
            <a:r>
              <a:rPr lang="sv-SE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bo‘lsam ekan, deb rosa o‘yladim.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Avvaliga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bo‘lmoqchi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edim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egallagan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bilimni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o‘rgatish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-da!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o‘qituvchilar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borligi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yozishni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bilamiz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Ammo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qarasam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o‘qituvchilikdan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afzalroq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soha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olimlikdir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ko‘ring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 </a:t>
            </a:r>
            <a:r>
              <a:rPr lang="it-IT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butun bir sinfga </a:t>
            </a:r>
            <a:r>
              <a:rPr lang="it-IT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o‘rgatadi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3387" y="9412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08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39382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2" t="10655" r="8743" b="6793"/>
          <a:stretch/>
        </p:blipFill>
        <p:spPr bwMode="auto">
          <a:xfrm>
            <a:off x="7629097" y="1176946"/>
            <a:ext cx="3835021" cy="530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9412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8697" y="501565"/>
            <a:ext cx="774738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v-SE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Deylik, u bir kunda 5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sinfga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bersa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jami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150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kishini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kitoblar </a:t>
            </a:r>
            <a:r>
              <a:rPr lang="es-E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esa 10 minglab nusxada</a:t>
            </a:r>
          </a:p>
          <a:p>
            <a:pPr algn="just"/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nashr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minglab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xonadonga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ziyosini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ulashadi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xalqimga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yurtimga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tegar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xulosaga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keldim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olimlik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oson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qo‘lga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kiritiladigan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daraja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Shunchaki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o‘qiganlaring-ni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yodda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tahlil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ma’lumot-larni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saralay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71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40747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2" t="10655" r="8743" b="6793"/>
          <a:stretch/>
        </p:blipFill>
        <p:spPr bwMode="auto">
          <a:xfrm>
            <a:off x="7629097" y="1176946"/>
            <a:ext cx="3835021" cy="530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3387" y="9412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8697" y="501565"/>
            <a:ext cx="774738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Shundagina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asl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haqiqatni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kashfiyotlar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ixtirolar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fanga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yangiliklar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kiritish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Xullas</a:t>
            </a:r>
            <a:r>
              <a:rPr lang="sv-SE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shu kunlarda olim bo‘lish uchun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belni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obdon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qilyapman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zinalaridan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lgarila-moqchi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faqatgina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darsliklari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vazifalarining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chegaralanib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qolmasligi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men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ota-onam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mavzudagi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ilmiy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ensiklopedik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birma-bir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chiqyapman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Jajji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akademik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jurnalidan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olindi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62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834682" y="405605"/>
            <a:ext cx="7861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1585524" y="1464902"/>
            <a:ext cx="998777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16-конечная звезда 4"/>
          <p:cNvSpPr/>
          <p:nvPr/>
        </p:nvSpPr>
        <p:spPr>
          <a:xfrm>
            <a:off x="781421" y="1357579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естиугольник 18"/>
          <p:cNvSpPr/>
          <p:nvPr/>
        </p:nvSpPr>
        <p:spPr>
          <a:xfrm>
            <a:off x="1585524" y="2451175"/>
            <a:ext cx="9987777" cy="1174564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16-конечная звезда 19"/>
          <p:cNvSpPr/>
          <p:nvPr/>
        </p:nvSpPr>
        <p:spPr>
          <a:xfrm>
            <a:off x="781421" y="2534924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Шестиугольник 26"/>
          <p:cNvSpPr/>
          <p:nvPr/>
        </p:nvSpPr>
        <p:spPr>
          <a:xfrm>
            <a:off x="1559205" y="3818014"/>
            <a:ext cx="998777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16-конечная звезда 27"/>
          <p:cNvSpPr/>
          <p:nvPr/>
        </p:nvSpPr>
        <p:spPr>
          <a:xfrm>
            <a:off x="755102" y="3710691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Шестиугольник 28"/>
          <p:cNvSpPr/>
          <p:nvPr/>
        </p:nvSpPr>
        <p:spPr>
          <a:xfrm>
            <a:off x="1559205" y="4842623"/>
            <a:ext cx="998777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16-конечная звезда 29"/>
          <p:cNvSpPr/>
          <p:nvPr/>
        </p:nvSpPr>
        <p:spPr>
          <a:xfrm>
            <a:off x="755102" y="4735300"/>
            <a:ext cx="1053261" cy="943333"/>
          </a:xfrm>
          <a:prstGeom prst="star16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16509" y="1532859"/>
            <a:ext cx="93657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nimasi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016509" y="2548521"/>
            <a:ext cx="93657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qahramonimiz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bo‘lishga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qaror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834681" y="3933634"/>
            <a:ext cx="93657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 bo‘lish uchun yaxshi o‘qishning </a:t>
            </a:r>
            <a:r>
              <a:rPr lang="pl-PL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yetarlimi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016509" y="4938814"/>
            <a:ext cx="93657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bo‘lsangiz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ixtirolar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qilardingiz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040116" y="1403063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067364" y="2594703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033056" y="3781271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041045" y="4781444"/>
            <a:ext cx="4813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29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05070" y="353017"/>
            <a:ext cx="98590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maqsadda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qo‘llangan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D:\ВИДЕО ДАРС 2 БОСКИЧ\фон 4 синф\рррррр фон\рр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47834" y="2809969"/>
            <a:ext cx="1815869" cy="34816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0"/>
            <a:ext cx="1624838" cy="1252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1631" y="2538736"/>
            <a:ext cx="94886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egallagan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bilimni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o‘rgatish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-da! </a:t>
            </a:r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borligi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biz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yozishni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bilamiz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Ammo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qarasam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o‘qituvchilikdan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afzalroq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soha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olimlik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oson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qo‘lga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kiritiladigan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daraja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5" t="51866" r="51522" b="35835"/>
          <a:stretch/>
        </p:blipFill>
        <p:spPr bwMode="auto">
          <a:xfrm>
            <a:off x="6096157" y="1481462"/>
            <a:ext cx="5511323" cy="1127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0" t="51866" r="15317" b="35835"/>
          <a:stretch/>
        </p:blipFill>
        <p:spPr bwMode="auto">
          <a:xfrm>
            <a:off x="545212" y="1571268"/>
            <a:ext cx="5550788" cy="11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581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5" t="51866" r="51522" b="35835"/>
          <a:stretch/>
        </p:blipFill>
        <p:spPr bwMode="auto">
          <a:xfrm>
            <a:off x="5786627" y="826115"/>
            <a:ext cx="4145648" cy="84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0" t="51866" r="15317" b="35835"/>
          <a:stretch/>
        </p:blipFill>
        <p:spPr bwMode="auto">
          <a:xfrm>
            <a:off x="1667832" y="927307"/>
            <a:ext cx="4091533" cy="835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760561" y="1694396"/>
            <a:ext cx="9553433" cy="110358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8-конечная звезда 4"/>
          <p:cNvSpPr/>
          <p:nvPr/>
        </p:nvSpPr>
        <p:spPr>
          <a:xfrm>
            <a:off x="739774" y="1834840"/>
            <a:ext cx="1225503" cy="1110214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605070" y="353017"/>
            <a:ext cx="9859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maqsadda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qo‘llangan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0"/>
            <a:ext cx="1624838" cy="1252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1757877" y="2880576"/>
            <a:ext cx="9553433" cy="110358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8-конечная звезда 22"/>
          <p:cNvSpPr/>
          <p:nvPr/>
        </p:nvSpPr>
        <p:spPr>
          <a:xfrm>
            <a:off x="737090" y="3021020"/>
            <a:ext cx="1225503" cy="1110214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1757876" y="4066051"/>
            <a:ext cx="9553433" cy="110358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8-конечная звезда 26"/>
          <p:cNvSpPr/>
          <p:nvPr/>
        </p:nvSpPr>
        <p:spPr>
          <a:xfrm>
            <a:off x="737089" y="4206495"/>
            <a:ext cx="1225503" cy="1110214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1757876" y="5242119"/>
            <a:ext cx="9553433" cy="110358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8-конечная звезда 28"/>
          <p:cNvSpPr/>
          <p:nvPr/>
        </p:nvSpPr>
        <p:spPr>
          <a:xfrm>
            <a:off x="737089" y="5382563"/>
            <a:ext cx="1225503" cy="1110214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94660" y="1695988"/>
            <a:ext cx="92692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olimlik </a:t>
            </a:r>
            <a:r>
              <a:rPr lang="sv-SE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oson ish emasligini, ortida </a:t>
            </a:r>
            <a:r>
              <a:rPr lang="sv-SE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borligini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ko‘rsatish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94660" y="2936321"/>
            <a:ext cx="92692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qaror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qilganining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sababini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ko‘rsatish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962592" y="4079235"/>
            <a:ext cx="92692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voz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kechib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olimlikni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tanlaganini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ko‘rsatish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902672" y="5268488"/>
            <a:ext cx="92692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kasbining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tomonlarini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ta’kidlash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110015" y="1983272"/>
            <a:ext cx="4677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118645" y="3191406"/>
            <a:ext cx="4677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110015" y="4394751"/>
            <a:ext cx="4677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19399" y="5552949"/>
            <a:ext cx="4677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19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1040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05070" y="216537"/>
            <a:ext cx="98590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qilmoqchi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bo‘lsangiz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o‘zgartirasiz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0"/>
            <a:ext cx="1624838" cy="12521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1262057" y="1435041"/>
            <a:ext cx="7433166" cy="80319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8-конечная звезда 28"/>
          <p:cNvSpPr/>
          <p:nvPr/>
        </p:nvSpPr>
        <p:spPr>
          <a:xfrm>
            <a:off x="532263" y="1430211"/>
            <a:ext cx="914797" cy="808016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04253" y="1513279"/>
            <a:ext cx="60324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teryapman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с двумя скругленными противолежащими углами 32"/>
          <p:cNvSpPr/>
          <p:nvPr/>
        </p:nvSpPr>
        <p:spPr>
          <a:xfrm>
            <a:off x="1253137" y="2376935"/>
            <a:ext cx="7433166" cy="80319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8-конечная звезда 33"/>
          <p:cNvSpPr/>
          <p:nvPr/>
        </p:nvSpPr>
        <p:spPr>
          <a:xfrm>
            <a:off x="523343" y="2372105"/>
            <a:ext cx="914797" cy="808016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23182" y="2466575"/>
            <a:ext cx="48141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o‘qiyapman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1237867" y="3284181"/>
            <a:ext cx="7433166" cy="80319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8-конечная звезда 35"/>
          <p:cNvSpPr/>
          <p:nvPr/>
        </p:nvSpPr>
        <p:spPr>
          <a:xfrm>
            <a:off x="508073" y="3279351"/>
            <a:ext cx="914797" cy="808016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28948" y="3312385"/>
            <a:ext cx="66864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buvimlarnikiga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ketyapman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1148093" y="4281844"/>
            <a:ext cx="7433166" cy="80319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8-конечная звезда 37"/>
          <p:cNvSpPr/>
          <p:nvPr/>
        </p:nvSpPr>
        <p:spPr>
          <a:xfrm>
            <a:off x="418299" y="4277014"/>
            <a:ext cx="914797" cy="808016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358015" y="4408399"/>
            <a:ext cx="7340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vazifalarimni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bajaryapman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с двумя скругленными противолежащими углами 39"/>
          <p:cNvSpPr/>
          <p:nvPr/>
        </p:nvSpPr>
        <p:spPr>
          <a:xfrm>
            <a:off x="1187206" y="5312272"/>
            <a:ext cx="7433166" cy="80319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8-конечная звезда 40"/>
          <p:cNvSpPr/>
          <p:nvPr/>
        </p:nvSpPr>
        <p:spPr>
          <a:xfrm>
            <a:off x="457412" y="5307442"/>
            <a:ext cx="914797" cy="808016"/>
          </a:xfrm>
          <a:prstGeom prst="star8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1504253" y="5419062"/>
            <a:ext cx="63658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qushlarga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yasayapman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80309" y="1497635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56685" y="2452927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56119" y="3355623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91810" y="4336676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91810" y="5360639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01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39" grpId="0"/>
      <p:bldP spid="4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16499</TotalTime>
  <Words>157</Words>
  <Application>Microsoft Office PowerPoint</Application>
  <PresentationFormat>Произвольный</PresentationFormat>
  <Paragraphs>63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1567</cp:revision>
  <dcterms:created xsi:type="dcterms:W3CDTF">2020-04-19T11:34:46Z</dcterms:created>
  <dcterms:modified xsi:type="dcterms:W3CDTF">2021-10-14T10:49:24Z</dcterms:modified>
</cp:coreProperties>
</file>