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64" r:id="rId4"/>
    <p:sldId id="799" r:id="rId5"/>
    <p:sldId id="800" r:id="rId6"/>
    <p:sldId id="805" r:id="rId7"/>
    <p:sldId id="802" r:id="rId8"/>
    <p:sldId id="803" r:id="rId9"/>
    <p:sldId id="804" r:id="rId10"/>
    <p:sldId id="801" r:id="rId11"/>
    <p:sldId id="806" r:id="rId12"/>
    <p:sldId id="808" r:id="rId13"/>
    <p:sldId id="529" r:id="rId14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CC"/>
    <a:srgbClr val="FF99FF"/>
    <a:srgbClr val="0807E3"/>
    <a:srgbClr val="006600"/>
    <a:srgbClr val="000066"/>
    <a:srgbClr val="CCFFFF"/>
    <a:srgbClr val="FFCCFF"/>
    <a:srgbClr val="FFFF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136480"/>
            <a:ext cx="1091821" cy="13176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дисплей 3"/>
          <p:cNvSpPr/>
          <p:nvPr/>
        </p:nvSpPr>
        <p:spPr>
          <a:xfrm>
            <a:off x="6205184" y="1673145"/>
            <a:ext cx="5054221" cy="4113506"/>
          </a:xfrm>
          <a:prstGeom prst="flowChartDisplay">
            <a:avLst/>
          </a:prstGeom>
          <a:solidFill>
            <a:srgbClr val="FFC0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393385" y="1842448"/>
            <a:ext cx="21484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rom </a:t>
            </a:r>
          </a:p>
          <a:p>
            <a:pPr algn="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gulin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lam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дисплей 15"/>
          <p:cNvSpPr/>
          <p:nvPr/>
        </p:nvSpPr>
        <p:spPr>
          <a:xfrm flipH="1">
            <a:off x="1160055" y="1675675"/>
            <a:ext cx="5064483" cy="4113506"/>
          </a:xfrm>
          <a:prstGeom prst="flowChartDisplay">
            <a:avLst/>
          </a:prstGeom>
          <a:solidFill>
            <a:srgbClr val="FFC000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68982" y="1864835"/>
            <a:ext cx="21484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usta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mix </a:t>
            </a: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bolg‘a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qalam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51128" y="298290"/>
            <a:ext cx="9689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so‘roqlarga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авая фигурная скобка 5"/>
          <p:cNvSpPr/>
          <p:nvPr/>
        </p:nvSpPr>
        <p:spPr>
          <a:xfrm>
            <a:off x="3300211" y="2169993"/>
            <a:ext cx="784170" cy="3029803"/>
          </a:xfrm>
          <a:prstGeom prst="rightBrace">
            <a:avLst>
              <a:gd name="adj1" fmla="val 43859"/>
              <a:gd name="adj2" fmla="val 50000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авая фигурная скобка 17"/>
          <p:cNvSpPr/>
          <p:nvPr/>
        </p:nvSpPr>
        <p:spPr>
          <a:xfrm flipH="1">
            <a:off x="7980244" y="2217526"/>
            <a:ext cx="849862" cy="3029803"/>
          </a:xfrm>
          <a:prstGeom prst="rightBrace">
            <a:avLst>
              <a:gd name="adj1" fmla="val 43859"/>
              <a:gd name="adj2" fmla="val 50000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817660" y="2620370"/>
            <a:ext cx="2620369" cy="2209845"/>
          </a:xfrm>
          <a:prstGeom prst="ellipse">
            <a:avLst/>
          </a:prstGeom>
          <a:solidFill>
            <a:srgbClr val="FF99FF"/>
          </a:solidFill>
          <a:ln w="28575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327756" y="2893379"/>
            <a:ext cx="214841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Kim?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743188" y="3002507"/>
            <a:ext cx="2584568" cy="286603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769290" y="3289110"/>
            <a:ext cx="2299128" cy="1684406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26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 animBg="1"/>
      <p:bldP spid="7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34770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40944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4358" y="394549"/>
            <a:ext cx="9101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qo‘llash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77001" y="1774209"/>
            <a:ext cx="50144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gullari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Pista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gullari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Ochilibdi-kulibdi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Mix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qoqay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bolg‘a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uribdi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8197" y="2116080"/>
            <a:ext cx="2944863" cy="923330"/>
          </a:xfrm>
          <a:prstGeom prst="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istak</a:t>
            </a:r>
            <a:endParaRPr lang="ru-RU" sz="5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62862" y="3384647"/>
            <a:ext cx="2944863" cy="923330"/>
          </a:xfrm>
          <a:prstGeom prst="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xohish</a:t>
            </a:r>
            <a:endParaRPr lang="ru-RU" sz="5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62862" y="4683710"/>
            <a:ext cx="2944863" cy="923330"/>
          </a:xfrm>
          <a:prstGeom prst="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mayl</a:t>
            </a:r>
            <a:endParaRPr lang="ru-RU" sz="5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>
            <a:stCxn id="15" idx="3"/>
          </p:cNvCxnSpPr>
          <p:nvPr/>
        </p:nvCxnSpPr>
        <p:spPr>
          <a:xfrm>
            <a:off x="3793060" y="2577745"/>
            <a:ext cx="2683941" cy="461665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807725" y="3039410"/>
            <a:ext cx="2669276" cy="806902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3793060" y="3039410"/>
            <a:ext cx="2669276" cy="2075469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6475984" y="2731632"/>
            <a:ext cx="1179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25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40944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49638" y="2128687"/>
            <a:ext cx="470053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tirishqoq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bardam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Ko‘ngil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Albat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yetar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maqsadga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94358" y="394549"/>
            <a:ext cx="91012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qo‘llash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03394" y="1968397"/>
            <a:ext cx="2944863" cy="923330"/>
          </a:xfrm>
          <a:prstGeom prst="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endParaRPr lang="ru-RU" sz="5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018059" y="3236964"/>
            <a:ext cx="2944863" cy="923330"/>
          </a:xfrm>
          <a:prstGeom prst="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endParaRPr lang="ru-RU" sz="5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018059" y="4536027"/>
            <a:ext cx="2944863" cy="923330"/>
          </a:xfrm>
          <a:prstGeom prst="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kishi</a:t>
            </a:r>
            <a:endParaRPr lang="ru-RU" sz="5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endCxn id="15" idx="1"/>
          </p:cNvCxnSpPr>
          <p:nvPr/>
        </p:nvCxnSpPr>
        <p:spPr>
          <a:xfrm>
            <a:off x="5277623" y="2403465"/>
            <a:ext cx="2740436" cy="1295164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277623" y="2420257"/>
            <a:ext cx="2725771" cy="9805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6" idx="1"/>
          </p:cNvCxnSpPr>
          <p:nvPr/>
        </p:nvCxnSpPr>
        <p:spPr>
          <a:xfrm>
            <a:off x="5277623" y="2404305"/>
            <a:ext cx="2740436" cy="2593387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097722" y="2127870"/>
            <a:ext cx="1179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2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96000" y="402850"/>
            <a:ext cx="564485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bo‘lsam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45537" y="5238421"/>
            <a:ext cx="298304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4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ВИДЕО ДАРС 2 БОСКИЧ\фон 4 синф\Гулихоним\ф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02"/>
          <a:stretch/>
        </p:blipFill>
        <p:spPr bwMode="auto">
          <a:xfrm>
            <a:off x="510314" y="541399"/>
            <a:ext cx="5748655" cy="5655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2105941" y="415958"/>
            <a:ext cx="882917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99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80881" y="2790967"/>
            <a:ext cx="401904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(2)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1796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80207" y="499854"/>
            <a:ext cx="94015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katakcha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o‘rinida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yashiringan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Шестиугольник 12"/>
          <p:cNvSpPr/>
          <p:nvPr/>
        </p:nvSpPr>
        <p:spPr>
          <a:xfrm>
            <a:off x="837648" y="1472976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5" name="Прямоугольник 14"/>
          <p:cNvSpPr/>
          <p:nvPr/>
        </p:nvSpPr>
        <p:spPr>
          <a:xfrm>
            <a:off x="1033366" y="1472976"/>
            <a:ext cx="12936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2420787" y="1891128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1" name="Шестиугольник 30"/>
          <p:cNvSpPr/>
          <p:nvPr/>
        </p:nvSpPr>
        <p:spPr>
          <a:xfrm>
            <a:off x="4003928" y="1472976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2" name="Шестиугольник 31"/>
          <p:cNvSpPr/>
          <p:nvPr/>
        </p:nvSpPr>
        <p:spPr>
          <a:xfrm>
            <a:off x="5587069" y="1870620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7" name="Прямоугольник 36"/>
          <p:cNvSpPr/>
          <p:nvPr/>
        </p:nvSpPr>
        <p:spPr>
          <a:xfrm>
            <a:off x="2492861" y="1934829"/>
            <a:ext cx="1569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ammo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912223" y="1492138"/>
            <a:ext cx="1893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581091" y="1869345"/>
            <a:ext cx="1893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946688" y="3069788"/>
            <a:ext cx="5522579" cy="318088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F00"/>
          </a:soli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67773" y="3471273"/>
            <a:ext cx="5053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Adolat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kiyimlar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tikishga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qiziqadi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3165" y="60644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167773" y="4660230"/>
            <a:ext cx="1589075" cy="484976"/>
          </a:xfrm>
          <a:prstGeom prst="roundRect">
            <a:avLst/>
          </a:prstGeom>
          <a:solidFill>
            <a:srgbClr val="FF00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s://avatars.mds.yandex.net/get-altay/2044663/2a0000016b51fccdffc252ab4d17133f6794/XX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267" y="2700064"/>
            <a:ext cx="5151375" cy="34359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08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  <p:bldP spid="38" grpId="0"/>
      <p:bldP spid="39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1796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837648" y="1472976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5" name="Прямоугольник 14"/>
          <p:cNvSpPr/>
          <p:nvPr/>
        </p:nvSpPr>
        <p:spPr>
          <a:xfrm>
            <a:off x="1033366" y="1472976"/>
            <a:ext cx="12936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2420787" y="1891128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1" name="Шестиугольник 30"/>
          <p:cNvSpPr/>
          <p:nvPr/>
        </p:nvSpPr>
        <p:spPr>
          <a:xfrm>
            <a:off x="4003928" y="1472976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7" name="Прямоугольник 36"/>
          <p:cNvSpPr/>
          <p:nvPr/>
        </p:nvSpPr>
        <p:spPr>
          <a:xfrm>
            <a:off x="2492861" y="1934829"/>
            <a:ext cx="1569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ammo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912223" y="1492138"/>
            <a:ext cx="1893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946688" y="3069788"/>
            <a:ext cx="5522579" cy="318088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F00"/>
          </a:soli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67773" y="3471273"/>
            <a:ext cx="50537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Akmal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uchuvchi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istaydi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balandlikka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chiqishdan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qo‘rqadi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3165" y="60644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543903" y="4140459"/>
            <a:ext cx="1043166" cy="484976"/>
          </a:xfrm>
          <a:prstGeom prst="roundRect">
            <a:avLst/>
          </a:prstGeom>
          <a:solidFill>
            <a:srgbClr val="FF00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w-dog.ru/wallpapers/2/0/455904427416085/avialajner-igrushki-pilot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7" t="-2922" r="10868" b="2922"/>
          <a:stretch/>
        </p:blipFill>
        <p:spPr bwMode="auto">
          <a:xfrm>
            <a:off x="7153484" y="1988328"/>
            <a:ext cx="4638184" cy="44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Шестиугольник 31"/>
          <p:cNvSpPr/>
          <p:nvPr/>
        </p:nvSpPr>
        <p:spPr>
          <a:xfrm>
            <a:off x="5587069" y="1870620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9" name="Прямоугольник 38"/>
          <p:cNvSpPr/>
          <p:nvPr/>
        </p:nvSpPr>
        <p:spPr>
          <a:xfrm>
            <a:off x="5491533" y="1850184"/>
            <a:ext cx="1893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95247" y="458909"/>
            <a:ext cx="94015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katakcha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yashiringan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82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17966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837648" y="1472976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5" name="Прямоугольник 14"/>
          <p:cNvSpPr/>
          <p:nvPr/>
        </p:nvSpPr>
        <p:spPr>
          <a:xfrm>
            <a:off x="1033366" y="1472976"/>
            <a:ext cx="12936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axir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2420787" y="1891128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1" name="Шестиугольник 30"/>
          <p:cNvSpPr/>
          <p:nvPr/>
        </p:nvSpPr>
        <p:spPr>
          <a:xfrm>
            <a:off x="4003928" y="1472976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7" name="Прямоугольник 36"/>
          <p:cNvSpPr/>
          <p:nvPr/>
        </p:nvSpPr>
        <p:spPr>
          <a:xfrm>
            <a:off x="2492861" y="1934829"/>
            <a:ext cx="156949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ammo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912223" y="1492138"/>
            <a:ext cx="1893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946688" y="3069788"/>
            <a:ext cx="5522579" cy="3180885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FF00"/>
          </a:solidFill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67772" y="3471273"/>
            <a:ext cx="52703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Aziza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farzadini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shifokor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bo‘lishini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istaydi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ammo u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futbolchi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bo‘lmoqchi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43165" y="60644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128902" y="4724207"/>
            <a:ext cx="1361923" cy="484976"/>
          </a:xfrm>
          <a:prstGeom prst="roundRect">
            <a:avLst/>
          </a:prstGeom>
          <a:solidFill>
            <a:srgbClr val="FF0000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Шестиугольник 31"/>
          <p:cNvSpPr/>
          <p:nvPr/>
        </p:nvSpPr>
        <p:spPr>
          <a:xfrm>
            <a:off x="5587069" y="1870620"/>
            <a:ext cx="1764397" cy="795288"/>
          </a:xfrm>
          <a:prstGeom prst="hexagon">
            <a:avLst/>
          </a:prstGeom>
          <a:solidFill>
            <a:srgbClr val="FFCCFF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39" name="Прямоугольник 38"/>
          <p:cNvSpPr/>
          <p:nvPr/>
        </p:nvSpPr>
        <p:spPr>
          <a:xfrm>
            <a:off x="5491533" y="1850184"/>
            <a:ext cx="1893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s008.radikal.ru/i303/1201/c1/bf0cc83a196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389" y="1188569"/>
            <a:ext cx="3786196" cy="53601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498777" y="536779"/>
            <a:ext cx="94015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katakcha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yashiringan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91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40944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6" t="17028" r="6296" b="12687"/>
          <a:stretch/>
        </p:blipFill>
        <p:spPr bwMode="auto">
          <a:xfrm>
            <a:off x="6096000" y="1741074"/>
            <a:ext cx="4912057" cy="4753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96000" y="1250988"/>
            <a:ext cx="55739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Muhammadjon</a:t>
            </a:r>
            <a:r>
              <a:rPr lang="ru-RU" sz="32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Qo‘shoqov</a:t>
            </a:r>
            <a:endParaRPr lang="ru-RU" sz="32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1737" y="589269"/>
            <a:ext cx="8200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o‘lqinjon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6804" y="2535349"/>
            <a:ext cx="539474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matniga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ishlangan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4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40944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6" t="17028" r="6296" b="12687"/>
          <a:stretch/>
        </p:blipFill>
        <p:spPr bwMode="auto">
          <a:xfrm>
            <a:off x="6449705" y="1411123"/>
            <a:ext cx="5313528" cy="5141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99078" y="599269"/>
            <a:ext cx="91012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yashiringan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6804" y="1474238"/>
            <a:ext cx="59970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gullari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Pista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Orzu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bo‘laman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gullari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Ochilibdi-kulibdi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Mix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qoqay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bolg‘a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uribdi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8564" y="2060812"/>
            <a:ext cx="1072274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70377" y="4962254"/>
            <a:ext cx="867356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21504" y="5467223"/>
            <a:ext cx="1167605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4383" y="3010625"/>
            <a:ext cx="1072274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0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40944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6" t="17028" r="6296" b="12687"/>
          <a:stretch/>
        </p:blipFill>
        <p:spPr bwMode="auto">
          <a:xfrm>
            <a:off x="6449705" y="1411123"/>
            <a:ext cx="5313528" cy="5141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45172" y="1433294"/>
            <a:ext cx="59970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gulin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Go‘yo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qalam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Rom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yasolmay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Rosa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qilibdi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Kungaboqar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oxiri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Pishib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pista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To‘lqinjon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unnab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Mohir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usta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bo‘libdi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1007" y="1562668"/>
            <a:ext cx="1072274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39417" y="3005096"/>
            <a:ext cx="908499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45764" y="4415252"/>
            <a:ext cx="943347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277526" y="5438836"/>
            <a:ext cx="834165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94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53845" y="407474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56143" y="3111689"/>
            <a:ext cx="1009935" cy="3437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38029" y="716991"/>
            <a:ext cx="1842449" cy="105721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0" y="-40944"/>
            <a:ext cx="1244168" cy="1501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6" t="17028" r="6296" b="12687"/>
          <a:stretch/>
        </p:blipFill>
        <p:spPr bwMode="auto">
          <a:xfrm>
            <a:off x="6449705" y="1411123"/>
            <a:ext cx="5313528" cy="5141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45172" y="1419646"/>
            <a:ext cx="59970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o‘simlik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tirishqoq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bardam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Ko‘ngil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mehnatga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Albat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yetar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maqsadga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36330" y="1549020"/>
            <a:ext cx="1489258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42801" y="1467413"/>
            <a:ext cx="1134417" cy="423081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71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16823</TotalTime>
  <Words>251</Words>
  <Application>Microsoft Office PowerPoint</Application>
  <PresentationFormat>Произвольный</PresentationFormat>
  <Paragraphs>87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1589</cp:revision>
  <dcterms:created xsi:type="dcterms:W3CDTF">2020-04-19T11:34:46Z</dcterms:created>
  <dcterms:modified xsi:type="dcterms:W3CDTF">2021-10-25T10:43:01Z</dcterms:modified>
</cp:coreProperties>
</file>