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493" r:id="rId2"/>
    <p:sldId id="344" r:id="rId3"/>
    <p:sldId id="764" r:id="rId4"/>
    <p:sldId id="799" r:id="rId5"/>
    <p:sldId id="800" r:id="rId6"/>
    <p:sldId id="805" r:id="rId7"/>
    <p:sldId id="802" r:id="rId8"/>
    <p:sldId id="803" r:id="rId9"/>
    <p:sldId id="804" r:id="rId10"/>
    <p:sldId id="801" r:id="rId11"/>
    <p:sldId id="806" r:id="rId12"/>
    <p:sldId id="808" r:id="rId13"/>
    <p:sldId id="529" r:id="rId14"/>
  </p:sldIdLst>
  <p:sldSz cx="12192000" cy="6858000"/>
  <p:notesSz cx="6858000" cy="9144000"/>
  <p:custDataLst>
    <p:tags r:id="rId1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CC"/>
    <a:srgbClr val="FF99FF"/>
    <a:srgbClr val="0807E3"/>
    <a:srgbClr val="006600"/>
    <a:srgbClr val="000066"/>
    <a:srgbClr val="CCFFFF"/>
    <a:srgbClr val="FFCCFF"/>
    <a:srgbClr val="FFFF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211" autoAdjust="0"/>
    <p:restoredTop sz="94660"/>
  </p:normalViewPr>
  <p:slideViewPr>
    <p:cSldViewPr snapToGrid="0">
      <p:cViewPr>
        <p:scale>
          <a:sx n="70" d="100"/>
          <a:sy n="70" d="100"/>
        </p:scale>
        <p:origin x="-366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324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65906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9625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8244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4618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6421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1413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019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0490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2189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3570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09936E-34BE-4A66-81A3-1AC8B3EE5DE1}" type="datetimeFigureOut">
              <a:rPr lang="ru-RU" smtClean="0"/>
              <a:pPr/>
              <a:t>25.10.2021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48F457-97B3-4F0B-96A7-0EBD3A914A8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9425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D:\fon\FONLAR\фон\electronic-spin-wallpapers_8305_1024x7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706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307" y="0"/>
            <a:ext cx="9626750" cy="7100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288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136480"/>
            <a:ext cx="1091821" cy="13176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дисплей 3"/>
          <p:cNvSpPr/>
          <p:nvPr/>
        </p:nvSpPr>
        <p:spPr>
          <a:xfrm>
            <a:off x="6205184" y="1673145"/>
            <a:ext cx="5054221" cy="4113506"/>
          </a:xfrm>
          <a:prstGeom prst="flowChartDisplay">
            <a:avLst/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8393385" y="1842448"/>
            <a:ext cx="21484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rom </a:t>
            </a:r>
          </a:p>
          <a:p>
            <a:pPr algn="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gulin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lam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r"/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Блок-схема: дисплей 15"/>
          <p:cNvSpPr/>
          <p:nvPr/>
        </p:nvSpPr>
        <p:spPr>
          <a:xfrm flipH="1">
            <a:off x="1160055" y="1675675"/>
            <a:ext cx="5064483" cy="4113506"/>
          </a:xfrm>
          <a:prstGeom prst="flowChartDisplay">
            <a:avLst/>
          </a:prstGeom>
          <a:solidFill>
            <a:srgbClr val="FFC000"/>
          </a:solidFill>
          <a:ln w="38100"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1668982" y="1864835"/>
            <a:ext cx="21484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4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mix </a:t>
            </a: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bolg‘a</a:t>
            </a:r>
            <a:endParaRPr lang="en-US" sz="44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4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qalam</a:t>
            </a:r>
            <a:endParaRPr lang="en-US" sz="44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51128" y="298290"/>
            <a:ext cx="968990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o‘qing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so‘roqlarga</a:t>
            </a:r>
            <a:endParaRPr lang="en-US" sz="36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javob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3300211" y="2169993"/>
            <a:ext cx="784170" cy="3029803"/>
          </a:xfrm>
          <a:prstGeom prst="rightBrace">
            <a:avLst>
              <a:gd name="adj1" fmla="val 43859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авая фигурная скобка 17"/>
          <p:cNvSpPr/>
          <p:nvPr/>
        </p:nvSpPr>
        <p:spPr>
          <a:xfrm flipH="1">
            <a:off x="7980244" y="2217526"/>
            <a:ext cx="849862" cy="3029803"/>
          </a:xfrm>
          <a:prstGeom prst="rightBrace">
            <a:avLst>
              <a:gd name="adj1" fmla="val 43859"/>
              <a:gd name="adj2" fmla="val 50000"/>
            </a:avLst>
          </a:prstGeom>
          <a:ln w="38100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4817660" y="2620370"/>
            <a:ext cx="2620369" cy="2209845"/>
          </a:xfrm>
          <a:prstGeom prst="ellipse">
            <a:avLst/>
          </a:prstGeom>
          <a:solidFill>
            <a:srgbClr val="FF99FF"/>
          </a:solidFill>
          <a:ln w="28575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5327756" y="2893379"/>
            <a:ext cx="214841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Kim? </a:t>
            </a:r>
            <a:r>
              <a:rPr lang="en-US" sz="4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Nima</a:t>
            </a:r>
            <a:r>
              <a:rPr lang="en-US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Прямая со стрелкой 10"/>
          <p:cNvCxnSpPr/>
          <p:nvPr/>
        </p:nvCxnSpPr>
        <p:spPr>
          <a:xfrm>
            <a:off x="2743188" y="3002507"/>
            <a:ext cx="2584568" cy="286603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6769290" y="3289110"/>
            <a:ext cx="2299128" cy="1684406"/>
          </a:xfrm>
          <a:prstGeom prst="straightConnector1">
            <a:avLst/>
          </a:prstGeom>
          <a:ln w="38100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526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8" grpId="0" animBg="1"/>
      <p:bldP spid="7" grpId="0" animBg="1"/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34770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40944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694358" y="394549"/>
            <a:ext cx="9101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77001" y="1774209"/>
            <a:ext cx="501443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gullari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gullari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Ochilibdi-kulibdi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Mix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qoqay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bolg‘a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48197" y="2116080"/>
            <a:ext cx="2944863" cy="923330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istak</a:t>
            </a:r>
            <a:endParaRPr lang="ru-RU" sz="5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62862" y="3384647"/>
            <a:ext cx="2944863" cy="923330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xohish</a:t>
            </a:r>
            <a:endParaRPr lang="ru-RU" sz="5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62862" y="4683710"/>
            <a:ext cx="2944863" cy="923330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mayl</a:t>
            </a:r>
            <a:endParaRPr lang="ru-RU" sz="5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>
            <a:stCxn id="15" idx="3"/>
          </p:cNvCxnSpPr>
          <p:nvPr/>
        </p:nvCxnSpPr>
        <p:spPr>
          <a:xfrm>
            <a:off x="3793060" y="2577745"/>
            <a:ext cx="2683941" cy="461665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 flipV="1">
            <a:off x="3807725" y="3039410"/>
            <a:ext cx="2669276" cy="806902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flipV="1">
            <a:off x="3793060" y="3039410"/>
            <a:ext cx="2669276" cy="2075469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6475984" y="2731632"/>
            <a:ext cx="1179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525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40944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49638" y="2128687"/>
            <a:ext cx="470053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tirishqoq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Ko‘ngil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Albat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694358" y="394549"/>
            <a:ext cx="91012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berilgan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matnidagi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qo‘llash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mumkin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8003394" y="1968397"/>
            <a:ext cx="2944863" cy="923330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endParaRPr lang="ru-RU" sz="5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018059" y="3236964"/>
            <a:ext cx="2944863" cy="923330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shaxs</a:t>
            </a:r>
            <a:endParaRPr lang="ru-RU" sz="5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8018059" y="4536027"/>
            <a:ext cx="2944863" cy="923330"/>
          </a:xfrm>
          <a:prstGeom prst="rect">
            <a:avLst/>
          </a:prstGeom>
          <a:ln w="38100">
            <a:solidFill>
              <a:srgbClr val="FF00FF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kishi</a:t>
            </a:r>
            <a:endParaRPr lang="ru-RU" sz="54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Прямая со стрелкой 16"/>
          <p:cNvCxnSpPr>
            <a:endCxn id="15" idx="1"/>
          </p:cNvCxnSpPr>
          <p:nvPr/>
        </p:nvCxnSpPr>
        <p:spPr>
          <a:xfrm>
            <a:off x="5277623" y="2403465"/>
            <a:ext cx="2740436" cy="1295164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5277623" y="2420257"/>
            <a:ext cx="2725771" cy="9805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>
            <a:endCxn id="16" idx="1"/>
          </p:cNvCxnSpPr>
          <p:nvPr/>
        </p:nvCxnSpPr>
        <p:spPr>
          <a:xfrm>
            <a:off x="5277623" y="2404305"/>
            <a:ext cx="2740436" cy="2593387"/>
          </a:xfrm>
          <a:prstGeom prst="straightConnector1">
            <a:avLst/>
          </a:prstGeom>
          <a:ln w="38100">
            <a:solidFill>
              <a:srgbClr val="FF00FF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/>
          <p:nvPr/>
        </p:nvSpPr>
        <p:spPr>
          <a:xfrm>
            <a:off x="4097722" y="2127870"/>
            <a:ext cx="1179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endParaRPr lang="ru-RU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528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18299" y="296421"/>
            <a:ext cx="11335409" cy="6322620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8718330" y="2076540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8497613" y="264409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8671033" y="3258958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Скругленный прямоугольник 23"/>
          <p:cNvSpPr/>
          <p:nvPr/>
        </p:nvSpPr>
        <p:spPr>
          <a:xfrm>
            <a:off x="8970578" y="4583259"/>
            <a:ext cx="1450429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9443544" y="5177840"/>
            <a:ext cx="977462" cy="536028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44" name="Picture 4" descr="ชุดเครื่องแบบของนักเรียนชั้นประถมศึกษา การ์ตูนผู้หญิง, ตัวการ์ตูน,  สวมเครื่องแบบ, สวมเครื่องแบบของโรงเรียนภาพ PNG และ PSD สำหรับดาวน์โหลดฟรี |  โปสเตอร์ภาพ, เด็ก, การเรียนรู้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0" t="2384" r="26148" b="3027"/>
          <a:stretch/>
        </p:blipFill>
        <p:spPr bwMode="auto">
          <a:xfrm>
            <a:off x="7663544" y="587233"/>
            <a:ext cx="3589532" cy="574099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Школа колокольчик: Колокольчик с ручкой &amp;quot;Здравствуй школа&amp;quot; (1935796) -  Купить по цене от 160.72 руб. - wow-cool.ru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318486">
            <a:off x="991267" y="3368965"/>
            <a:ext cx="2263059" cy="2263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Выноска-облако 3"/>
          <p:cNvSpPr/>
          <p:nvPr/>
        </p:nvSpPr>
        <p:spPr>
          <a:xfrm>
            <a:off x="1489127" y="296420"/>
            <a:ext cx="6299200" cy="3688726"/>
          </a:xfrm>
          <a:prstGeom prst="cloudCallout">
            <a:avLst>
              <a:gd name="adj1" fmla="val 53022"/>
              <a:gd name="adj2" fmla="val 40254"/>
            </a:avLst>
          </a:prstGeom>
          <a:ln w="28575">
            <a:solidFill>
              <a:srgbClr val="FF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489127" y="1171287"/>
            <a:ext cx="646168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Bugungi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haqida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oila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a’zolaringiz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bilan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suhbatlashing</a:t>
            </a:r>
            <a:endParaRPr lang="ru-RU" sz="40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32"/>
            <a:ext cx="12192000" cy="6801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403708" y="271376"/>
            <a:ext cx="11335409" cy="6195859"/>
          </a:xfrm>
          <a:prstGeom prst="roundRect">
            <a:avLst/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096000" y="402850"/>
            <a:ext cx="5644857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8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bo‘lim</a:t>
            </a:r>
            <a:r>
              <a:rPr lang="en-US" sz="48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 algn="ctr"/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bo‘lsam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48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800" b="1" dirty="0" smtClean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92072" y="5207644"/>
            <a:ext cx="2169994" cy="579007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189863" y="5592364"/>
            <a:ext cx="779452" cy="60372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3753134" y="5675225"/>
            <a:ext cx="1216181" cy="731843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7547212" y="5894225"/>
            <a:ext cx="1216181" cy="512844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Picture 2" descr="C:\Users\OTABEK\Desktop\расм 2-синф\photo_2021-08-16_16-46-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6624" y="3696324"/>
            <a:ext cx="2282493" cy="27107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9145537" y="5238421"/>
            <a:ext cx="2983049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4000" b="1" i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4000" b="1" i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dars</a:t>
            </a:r>
            <a:endParaRPr lang="en-US" sz="4000" b="1" i="1" dirty="0">
              <a:ln w="9525">
                <a:solidFill>
                  <a:schemeClr val="bg1"/>
                </a:solidFill>
                <a:prstDash val="solid"/>
              </a:ln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D:\ВИДЕО ДАРС 2 БОСКИЧ\фон 4 синф\Гулихоним\ф13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902"/>
          <a:stretch/>
        </p:blipFill>
        <p:spPr bwMode="auto">
          <a:xfrm>
            <a:off x="510314" y="541399"/>
            <a:ext cx="5748655" cy="565581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2105941" y="415958"/>
            <a:ext cx="882917" cy="31547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99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199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80881" y="2790967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(2)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15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1796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680207" y="499854"/>
            <a:ext cx="940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katakcha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o‘rinida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Шестиугольник 12"/>
          <p:cNvSpPr/>
          <p:nvPr/>
        </p:nvSpPr>
        <p:spPr>
          <a:xfrm>
            <a:off x="837648" y="1472976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Прямоугольник 14"/>
          <p:cNvSpPr/>
          <p:nvPr/>
        </p:nvSpPr>
        <p:spPr>
          <a:xfrm>
            <a:off x="1033366" y="1472976"/>
            <a:ext cx="1293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2420787" y="1891128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Шестиугольник 30"/>
          <p:cNvSpPr/>
          <p:nvPr/>
        </p:nvSpPr>
        <p:spPr>
          <a:xfrm>
            <a:off x="4003928" y="1472976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2" name="Шестиугольник 31"/>
          <p:cNvSpPr/>
          <p:nvPr/>
        </p:nvSpPr>
        <p:spPr>
          <a:xfrm>
            <a:off x="5587069" y="1870620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7" name="Прямоугольник 36"/>
          <p:cNvSpPr/>
          <p:nvPr/>
        </p:nvSpPr>
        <p:spPr>
          <a:xfrm>
            <a:off x="2492861" y="1934829"/>
            <a:ext cx="156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12223" y="1492138"/>
            <a:ext cx="189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581091" y="1869345"/>
            <a:ext cx="189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46688" y="3069788"/>
            <a:ext cx="5522579" cy="31808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7773" y="3471273"/>
            <a:ext cx="5053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Adolat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katta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tikuvchi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kiyimlar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tikishga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qiziqadi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3165" y="60644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67773" y="4660230"/>
            <a:ext cx="1589075" cy="484976"/>
          </a:xfrm>
          <a:prstGeom prst="roundRect">
            <a:avLst/>
          </a:prstGeom>
          <a:solidFill>
            <a:srgbClr val="FF0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https://avatars.mds.yandex.net/get-altay/2044663/2a0000016b51fccdffc252ab4d17133f6794/XX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267" y="2700064"/>
            <a:ext cx="5151375" cy="343592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2088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7" grpId="0"/>
      <p:bldP spid="38" grpId="0"/>
      <p:bldP spid="39" grpId="0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1796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837648" y="1472976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Прямоугольник 14"/>
          <p:cNvSpPr/>
          <p:nvPr/>
        </p:nvSpPr>
        <p:spPr>
          <a:xfrm>
            <a:off x="1033366" y="1472976"/>
            <a:ext cx="1293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2420787" y="1891128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Шестиугольник 30"/>
          <p:cNvSpPr/>
          <p:nvPr/>
        </p:nvSpPr>
        <p:spPr>
          <a:xfrm>
            <a:off x="4003928" y="1472976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7" name="Прямоугольник 36"/>
          <p:cNvSpPr/>
          <p:nvPr/>
        </p:nvSpPr>
        <p:spPr>
          <a:xfrm>
            <a:off x="2492861" y="1934829"/>
            <a:ext cx="156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12223" y="1492138"/>
            <a:ext cx="189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46688" y="3069788"/>
            <a:ext cx="5522579" cy="31808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7773" y="3471273"/>
            <a:ext cx="5053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Akmal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uchuvchi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balandlikka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chiqishdan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qo‘rqadi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3165" y="60644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4543903" y="4140459"/>
            <a:ext cx="1043166" cy="484976"/>
          </a:xfrm>
          <a:prstGeom prst="roundRect">
            <a:avLst/>
          </a:prstGeom>
          <a:solidFill>
            <a:srgbClr val="FF0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https://w-dog.ru/wallpapers/2/0/455904427416085/avialajner-igrushki-pilo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57" t="-2922" r="10868" b="2922"/>
          <a:stretch/>
        </p:blipFill>
        <p:spPr bwMode="auto">
          <a:xfrm>
            <a:off x="7153484" y="1988328"/>
            <a:ext cx="4638184" cy="44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Шестиугольник 31"/>
          <p:cNvSpPr/>
          <p:nvPr/>
        </p:nvSpPr>
        <p:spPr>
          <a:xfrm>
            <a:off x="5587069" y="1870620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9" name="Прямоугольник 38"/>
          <p:cNvSpPr/>
          <p:nvPr/>
        </p:nvSpPr>
        <p:spPr>
          <a:xfrm>
            <a:off x="5491533" y="1850184"/>
            <a:ext cx="189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1395247" y="458909"/>
            <a:ext cx="940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katakcha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82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17966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Шестиугольник 12"/>
          <p:cNvSpPr/>
          <p:nvPr/>
        </p:nvSpPr>
        <p:spPr>
          <a:xfrm>
            <a:off x="837648" y="1472976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5" name="Прямоугольник 14"/>
          <p:cNvSpPr/>
          <p:nvPr/>
        </p:nvSpPr>
        <p:spPr>
          <a:xfrm>
            <a:off x="1033366" y="1472976"/>
            <a:ext cx="129368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axir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Шестиугольник 29"/>
          <p:cNvSpPr/>
          <p:nvPr/>
        </p:nvSpPr>
        <p:spPr>
          <a:xfrm>
            <a:off x="2420787" y="1891128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1" name="Шестиугольник 30"/>
          <p:cNvSpPr/>
          <p:nvPr/>
        </p:nvSpPr>
        <p:spPr>
          <a:xfrm>
            <a:off x="4003928" y="1472976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7" name="Прямоугольник 36"/>
          <p:cNvSpPr/>
          <p:nvPr/>
        </p:nvSpPr>
        <p:spPr>
          <a:xfrm>
            <a:off x="2492861" y="1934829"/>
            <a:ext cx="15694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ammo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3912223" y="1492138"/>
            <a:ext cx="189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chunki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946688" y="3069788"/>
            <a:ext cx="5522579" cy="3180885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00"/>
          </a:solidFill>
          <a:ln w="38100">
            <a:solidFill>
              <a:srgbClr val="0000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167772" y="3471273"/>
            <a:ext cx="527036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	Aziza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farzadini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shifokor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bo‘lishini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istaydi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ammo u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futbolchi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bo‘lmoqchi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53" t="19247" r="34690" b="4394"/>
          <a:stretch/>
        </p:blipFill>
        <p:spPr bwMode="auto">
          <a:xfrm>
            <a:off x="43165" y="60644"/>
            <a:ext cx="1455612" cy="15370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128902" y="4724207"/>
            <a:ext cx="1361923" cy="484976"/>
          </a:xfrm>
          <a:prstGeom prst="roundRect">
            <a:avLst/>
          </a:prstGeom>
          <a:solidFill>
            <a:srgbClr val="FF0000"/>
          </a:solidFill>
          <a:ln>
            <a:solidFill>
              <a:srgbClr val="0807E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Шестиугольник 31"/>
          <p:cNvSpPr/>
          <p:nvPr/>
        </p:nvSpPr>
        <p:spPr>
          <a:xfrm>
            <a:off x="5587069" y="1870620"/>
            <a:ext cx="1764397" cy="795288"/>
          </a:xfrm>
          <a:prstGeom prst="hexagon">
            <a:avLst/>
          </a:prstGeom>
          <a:solidFill>
            <a:srgbClr val="FFCCFF"/>
          </a:solidFill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39" name="Прямоугольник 38"/>
          <p:cNvSpPr/>
          <p:nvPr/>
        </p:nvSpPr>
        <p:spPr>
          <a:xfrm>
            <a:off x="5491533" y="1850184"/>
            <a:ext cx="189320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lekin</a:t>
            </a:r>
            <a:endParaRPr lang="en-US" sz="40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s008.radikal.ru/i303/1201/c1/bf0cc83a196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2389" y="1188569"/>
            <a:ext cx="3786196" cy="53601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угольник 20"/>
          <p:cNvSpPr/>
          <p:nvPr/>
        </p:nvSpPr>
        <p:spPr>
          <a:xfrm>
            <a:off x="1498777" y="536779"/>
            <a:ext cx="940150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Bo‘sh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katakcha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o‘rnida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4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40944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7028" r="6296" b="12687"/>
          <a:stretch/>
        </p:blipFill>
        <p:spPr bwMode="auto">
          <a:xfrm>
            <a:off x="6096000" y="1741074"/>
            <a:ext cx="4912057" cy="47530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6096000" y="1250988"/>
            <a:ext cx="557397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Muhammadjon</a:t>
            </a:r>
            <a:r>
              <a:rPr lang="ru-RU" sz="3200" b="1" i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i="1" dirty="0" err="1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Qo‘shoqov</a:t>
            </a:r>
            <a:endParaRPr lang="ru-RU" sz="3200" b="1" i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011737" y="589269"/>
            <a:ext cx="82005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40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sz="40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o‘lqinjon</a:t>
            </a:r>
            <a:endParaRPr lang="ru-RU" sz="40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6804" y="2535349"/>
            <a:ext cx="5394745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Ushbu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rasm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matniga</a:t>
            </a:r>
            <a:r>
              <a:rPr lang="en-US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ishlangan</a:t>
            </a:r>
            <a:r>
              <a:rPr lang="en-US" sz="4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64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40944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7028" r="6296" b="12687"/>
          <a:stretch/>
        </p:blipFill>
        <p:spPr bwMode="auto">
          <a:xfrm>
            <a:off x="6449705" y="1411123"/>
            <a:ext cx="5313528" cy="514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99078" y="599269"/>
            <a:ext cx="91012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She’r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matnida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yashiringan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so‘zlarni</a:t>
            </a:r>
            <a:r>
              <a:rPr lang="en-US" sz="36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toping?</a:t>
            </a:r>
            <a:endParaRPr lang="ru-RU" sz="3600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26804" y="1474238"/>
            <a:ext cx="5997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gullari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Orzu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bo‘laman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debdi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gullari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Ochilibdi-kulibdi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Mix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qoqay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deb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Qo‘lga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bolg‘a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uribdi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58564" y="2060812"/>
            <a:ext cx="1072274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770377" y="4962254"/>
            <a:ext cx="867356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121504" y="5467223"/>
            <a:ext cx="1167605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694383" y="3010625"/>
            <a:ext cx="1072274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605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40944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7028" r="6296" b="12687"/>
          <a:stretch/>
        </p:blipFill>
        <p:spPr bwMode="auto">
          <a:xfrm>
            <a:off x="6449705" y="1411123"/>
            <a:ext cx="5313528" cy="514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5172" y="1433294"/>
            <a:ext cx="599708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gulin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Go‘yo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qalam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yasolmay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Rosa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qilibdi</a:t>
            </a:r>
            <a:r>
              <a:rPr lang="en-US" sz="3200" b="1" dirty="0" smtClean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 smtClean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Kungaboqar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oxiri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Pishib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pista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To‘lqinjon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ham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ko‘p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unnab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Mohir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usta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bo‘libdi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071007" y="1562668"/>
            <a:ext cx="1072274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2039417" y="3005096"/>
            <a:ext cx="908499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345764" y="4415252"/>
            <a:ext cx="943347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277526" y="5438836"/>
            <a:ext cx="834165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8941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fon\Fotoshoplar\888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2"/>
            <a:ext cx="12192000" cy="6848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Скругленный прямоугольник 1"/>
          <p:cNvSpPr/>
          <p:nvPr/>
        </p:nvSpPr>
        <p:spPr>
          <a:xfrm>
            <a:off x="553845" y="407474"/>
            <a:ext cx="11335409" cy="6195859"/>
          </a:xfrm>
          <a:prstGeom prst="roundRect">
            <a:avLst>
              <a:gd name="adj" fmla="val 5213"/>
            </a:avLst>
          </a:prstGeom>
          <a:ln>
            <a:solidFill>
              <a:srgbClr val="0000CC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0066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356143" y="3111689"/>
            <a:ext cx="1009935" cy="343705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438029" y="716991"/>
            <a:ext cx="1842449" cy="105721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6" t="21459" r="55689" b="39271"/>
          <a:stretch/>
        </p:blipFill>
        <p:spPr bwMode="auto">
          <a:xfrm>
            <a:off x="0" y="-40944"/>
            <a:ext cx="1244168" cy="150153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66" t="17028" r="6296" b="12687"/>
          <a:stretch/>
        </p:blipFill>
        <p:spPr bwMode="auto">
          <a:xfrm>
            <a:off x="6449705" y="1411123"/>
            <a:ext cx="5313528" cy="514155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045172" y="1419646"/>
            <a:ext cx="599708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o‘simlik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xoh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odam</a:t>
            </a:r>
            <a:endParaRPr lang="en-US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Bo‘lsa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tirishqoq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bardam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Ko‘ngil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qo‘ysa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mehnatga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Albat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yetar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maqsadga</a:t>
            </a:r>
            <a:r>
              <a:rPr lang="en-US" sz="3200" b="1" dirty="0">
                <a:solidFill>
                  <a:srgbClr val="00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b="1" dirty="0">
              <a:solidFill>
                <a:srgbClr val="00006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936330" y="1549020"/>
            <a:ext cx="1489258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42801" y="1467413"/>
            <a:ext cx="1134417" cy="423081"/>
          </a:xfrm>
          <a:prstGeom prst="roundRect">
            <a:avLst/>
          </a:prstGeom>
          <a:solidFill>
            <a:srgbClr val="FFFF00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714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ee3acec4367c044ff6b425eee53a5104b7b1be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16823</TotalTime>
  <Words>251</Words>
  <Application>Microsoft Office PowerPoint</Application>
  <PresentationFormat>Произвольный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</dc:creator>
  <cp:lastModifiedBy>OTABEK</cp:lastModifiedBy>
  <cp:revision>1589</cp:revision>
  <dcterms:created xsi:type="dcterms:W3CDTF">2020-04-19T11:34:46Z</dcterms:created>
  <dcterms:modified xsi:type="dcterms:W3CDTF">2021-10-25T10:43:01Z</dcterms:modified>
</cp:coreProperties>
</file>