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64" r:id="rId4"/>
    <p:sldId id="784" r:id="rId5"/>
    <p:sldId id="793" r:id="rId6"/>
    <p:sldId id="794" r:id="rId7"/>
    <p:sldId id="529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FF"/>
    <a:srgbClr val="000066"/>
    <a:srgbClr val="0807E3"/>
    <a:srgbClr val="CCFFFF"/>
    <a:srgbClr val="FFCCFF"/>
    <a:srgbClr val="FFFF66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899440"/>
            <a:ext cx="56448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ВИДЕО ДАРС 2 БОСКИЧ\фон 4 синф\Гулихоним\ф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510314" y="541399"/>
            <a:ext cx="5748655" cy="565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05941" y="415958"/>
            <a:ext cx="88291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9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21122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7201" y="407474"/>
            <a:ext cx="9401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qarating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27712" r="56135" b="41326"/>
          <a:stretch/>
        </p:blipFill>
        <p:spPr bwMode="auto">
          <a:xfrm>
            <a:off x="0" y="113145"/>
            <a:ext cx="2016509" cy="1831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Шестиугольник 12"/>
          <p:cNvSpPr/>
          <p:nvPr/>
        </p:nvSpPr>
        <p:spPr>
          <a:xfrm>
            <a:off x="1530929" y="1799158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6-конечная звезда 13"/>
          <p:cNvSpPr/>
          <p:nvPr/>
        </p:nvSpPr>
        <p:spPr>
          <a:xfrm>
            <a:off x="726826" y="1691835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61914" y="1867115"/>
            <a:ext cx="93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daftarchangizni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5521" y="1737319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1530929" y="2784806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16-конечная звезда 17"/>
          <p:cNvSpPr/>
          <p:nvPr/>
        </p:nvSpPr>
        <p:spPr>
          <a:xfrm>
            <a:off x="726826" y="2677483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61914" y="2852763"/>
            <a:ext cx="93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Orzularingizni nimaga qiyoslaysiz? Rasmini chizing.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5521" y="2722967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1530929" y="3732520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16-конечная звезда 22"/>
          <p:cNvSpPr/>
          <p:nvPr/>
        </p:nvSpPr>
        <p:spPr>
          <a:xfrm>
            <a:off x="726826" y="3625197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61914" y="3800477"/>
            <a:ext cx="93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85521" y="3670681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1530929" y="4761975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6-конечная звезда 26"/>
          <p:cNvSpPr/>
          <p:nvPr/>
        </p:nvSpPr>
        <p:spPr>
          <a:xfrm>
            <a:off x="726826" y="4654652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61914" y="4829932"/>
            <a:ext cx="93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Orzularingiz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bittadan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85521" y="4700136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kidspsychology.ru/wp-content/uploads/2019/01/43041218ba27eb925d9808547687ba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17235" r="2700"/>
          <a:stretch/>
        </p:blipFill>
        <p:spPr bwMode="auto">
          <a:xfrm>
            <a:off x="2997958" y="3111689"/>
            <a:ext cx="6196083" cy="39042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3165" y="60644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лако 6"/>
          <p:cNvSpPr/>
          <p:nvPr/>
        </p:nvSpPr>
        <p:spPr>
          <a:xfrm rot="20825928">
            <a:off x="408617" y="827046"/>
            <a:ext cx="4250632" cy="17138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626006">
            <a:off x="667770" y="1078018"/>
            <a:ext cx="3621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 rot="1289575">
            <a:off x="7775195" y="726200"/>
            <a:ext cx="4250632" cy="17138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119095">
            <a:off x="8427988" y="1292667"/>
            <a:ext cx="3839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 rot="236623">
            <a:off x="3103701" y="1619142"/>
            <a:ext cx="6550783" cy="17138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9495" y="1845769"/>
            <a:ext cx="5609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oshirishga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intilamiz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kidspsychology.ru/wp-content/uploads/2019/01/43041218ba27eb925d9808547687ba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17235" r="2700"/>
          <a:stretch/>
        </p:blipFill>
        <p:spPr bwMode="auto">
          <a:xfrm>
            <a:off x="2906972" y="2866030"/>
            <a:ext cx="6373099" cy="4015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3165" y="60644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5792" y="503695"/>
            <a:ext cx="10911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birimiz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baxtning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tarkibiy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qismidir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qilamiz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erishgach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o‘rzu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7568092" y="3330054"/>
            <a:ext cx="4321162" cy="1978925"/>
          </a:xfrm>
          <a:prstGeom prst="cloudCallout">
            <a:avLst>
              <a:gd name="adj1" fmla="val -55611"/>
              <a:gd name="adj2" fmla="val 438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259335">
            <a:off x="7966089" y="3568316"/>
            <a:ext cx="3534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tugamaydi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01860" y="1312904"/>
            <a:ext cx="6461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endParaRPr lang="en-US" sz="4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rolik</a:t>
            </a:r>
            <a:endParaRPr lang="ru-RU" sz="4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16569</TotalTime>
  <Words>135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1573</cp:revision>
  <dcterms:created xsi:type="dcterms:W3CDTF">2020-04-19T11:34:46Z</dcterms:created>
  <dcterms:modified xsi:type="dcterms:W3CDTF">2021-10-14T10:51:29Z</dcterms:modified>
</cp:coreProperties>
</file>