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809" r:id="rId4"/>
    <p:sldId id="806" r:id="rId5"/>
    <p:sldId id="810" r:id="rId6"/>
    <p:sldId id="807" r:id="rId7"/>
    <p:sldId id="811" r:id="rId8"/>
    <p:sldId id="808" r:id="rId9"/>
    <p:sldId id="812" r:id="rId10"/>
    <p:sldId id="813" r:id="rId11"/>
    <p:sldId id="529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807E3"/>
    <a:srgbClr val="FFFF66"/>
    <a:srgbClr val="000066"/>
    <a:srgbClr val="006600"/>
    <a:srgbClr val="FF99FF"/>
    <a:srgbClr val="0000CC"/>
    <a:srgbClr val="CCFFFF"/>
    <a:srgbClr val="FFCC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300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914401" y="1619513"/>
            <a:ext cx="3739486" cy="4399150"/>
          </a:xfrm>
          <a:prstGeom prst="round2SameRect">
            <a:avLst>
              <a:gd name="adj1" fmla="val 28452"/>
              <a:gd name="adj2" fmla="val 0"/>
            </a:avLst>
          </a:prstGeom>
          <a:solidFill>
            <a:srgbClr val="FFFF66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02512" y="1731142"/>
            <a:ext cx="2905452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‘qituvchi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fzalroq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odda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bdon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faqatgina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с двумя скругленными соседними углами 16"/>
          <p:cNvSpPr/>
          <p:nvPr/>
        </p:nvSpPr>
        <p:spPr>
          <a:xfrm>
            <a:off x="7276003" y="1559793"/>
            <a:ext cx="3739486" cy="4399150"/>
          </a:xfrm>
          <a:prstGeom prst="round2SameRect">
            <a:avLst>
              <a:gd name="adj1" fmla="val 28452"/>
              <a:gd name="adj2" fmla="val 0"/>
            </a:avLst>
          </a:prstGeom>
          <a:solidFill>
            <a:srgbClr val="FFFF66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579029" y="1687753"/>
            <a:ext cx="2905452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ustoz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yaxshiroq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esda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astoydil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birgina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43456" y="546538"/>
            <a:ext cx="891895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nimasi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farq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qilyapti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612945" y="2267612"/>
            <a:ext cx="2647666" cy="0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628337" y="2845957"/>
            <a:ext cx="2647666" cy="0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653887" y="3526972"/>
            <a:ext cx="2647666" cy="0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653887" y="4195712"/>
            <a:ext cx="2647666" cy="0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653887" y="4816179"/>
            <a:ext cx="2647666" cy="0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4640239" y="5445854"/>
            <a:ext cx="2647666" cy="0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59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96000" y="402850"/>
            <a:ext cx="5644857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D:\ВИДЕО ДАРС 2 БОСКИЧ\фон 4 синф\Гулихоним\ф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02"/>
          <a:stretch/>
        </p:blipFill>
        <p:spPr bwMode="auto">
          <a:xfrm>
            <a:off x="510314" y="541399"/>
            <a:ext cx="5748655" cy="5655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105941" y="415958"/>
            <a:ext cx="882917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9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99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21447" y="2790967"/>
            <a:ext cx="26081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Takrorlash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3" y="352882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2" t="10655" r="8743" b="6793"/>
          <a:stretch/>
        </p:blipFill>
        <p:spPr bwMode="auto">
          <a:xfrm>
            <a:off x="7137779" y="497582"/>
            <a:ext cx="4326339" cy="5982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823879" y="3042726"/>
            <a:ext cx="1269243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987652" y="434770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8697" y="1510946"/>
            <a:ext cx="636895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Rasmda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bolakay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qahramoni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-3387" y="9412"/>
            <a:ext cx="1244168" cy="1501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12739" y="434770"/>
            <a:ext cx="65081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4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Шестиугольник 3"/>
          <p:cNvSpPr/>
          <p:nvPr/>
        </p:nvSpPr>
        <p:spPr>
          <a:xfrm>
            <a:off x="941696" y="3875964"/>
            <a:ext cx="7151426" cy="2388358"/>
          </a:xfrm>
          <a:prstGeom prst="hexagon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335201" y="3948503"/>
            <a:ext cx="636895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matnida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almashgan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toping?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59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4" y="39382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2740" y="434770"/>
            <a:ext cx="55119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2" t="10655" r="8743" b="6793"/>
          <a:stretch/>
        </p:blipFill>
        <p:spPr bwMode="auto">
          <a:xfrm>
            <a:off x="7629097" y="1176946"/>
            <a:ext cx="3835021" cy="530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8697" y="1028868"/>
            <a:ext cx="774738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Kim </a:t>
            </a:r>
            <a:r>
              <a:rPr lang="sv-SE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bo‘lsam ekan, deb rosa o‘yladim. </a:t>
            </a:r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Avvaliga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ustoz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bo‘lmoqchi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edim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o‘zing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egallagan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boshqalarga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o‘rgatish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-da!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Axir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o‘qituvchilar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borligi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o‘qishni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yozishni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bilamiz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Ammo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o‘ylab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qarasam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boshqalarga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o‘qituvchilikdan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yaxshiroq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soha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olimlikdir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o‘ylab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ko‘ring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o‘qituvchi </a:t>
            </a:r>
            <a:r>
              <a:rPr lang="it-IT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butun bir sinfga </a:t>
            </a:r>
            <a:r>
              <a:rPr lang="it-IT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o‘rgatadi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-3387" y="9412"/>
            <a:ext cx="1244168" cy="1501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300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4" y="39382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2740" y="434770"/>
            <a:ext cx="55119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2" t="10655" r="8743" b="6793"/>
          <a:stretch/>
        </p:blipFill>
        <p:spPr bwMode="auto">
          <a:xfrm>
            <a:off x="7629097" y="1176946"/>
            <a:ext cx="3835021" cy="530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8697" y="1028868"/>
            <a:ext cx="774738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Kim </a:t>
            </a:r>
            <a:r>
              <a:rPr lang="sv-SE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bo‘lsam ekan, deb rosa o‘yladim. </a:t>
            </a:r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Avvaliga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bo‘lmoqchi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edim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o‘zing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egallagan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bilimni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boshqalarga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o‘rgatish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-da!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Axir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o‘qituvchilar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borligi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o‘qishni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yozishni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bilamiz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Ammo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o‘ylab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qarasam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boshqalarga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o‘qituvchilikdan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afzalroq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soha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olimlikdir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o‘ylab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ko‘ring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o‘qituvchi </a:t>
            </a:r>
            <a:r>
              <a:rPr lang="it-IT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butun bir sinfga </a:t>
            </a:r>
            <a:r>
              <a:rPr lang="it-IT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o‘rgatadi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-3387" y="9412"/>
            <a:ext cx="1244168" cy="1501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452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4" y="39382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2" t="10655" r="8743" b="6793"/>
          <a:stretch/>
        </p:blipFill>
        <p:spPr bwMode="auto">
          <a:xfrm>
            <a:off x="7629097" y="1176946"/>
            <a:ext cx="3835021" cy="530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9412"/>
            <a:ext cx="1244168" cy="1501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8697" y="501565"/>
            <a:ext cx="774738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v-SE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Deylik, u bir kunda 5 </a:t>
            </a:r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sinfga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bersa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jami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150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kishini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o‘qitgan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yozgan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kitoblar </a:t>
            </a:r>
            <a:r>
              <a:rPr lang="es-E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esa 10 minglab nusxada</a:t>
            </a:r>
          </a:p>
          <a:p>
            <a:pPr algn="just"/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nashr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100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minglab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xonadonga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ziyosini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ulashadi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Demak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xalqimga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yurtimga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foydam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tegar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xulosaga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keldim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olimlik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oson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qo‘lga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kiritiladigan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daraja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Buning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Shunchaki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o‘qiganlaring-ni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esingda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saqlash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tahlil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ma’lumotlarni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saralay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72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4" y="39382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2" t="10655" r="8743" b="6793"/>
          <a:stretch/>
        </p:blipFill>
        <p:spPr bwMode="auto">
          <a:xfrm>
            <a:off x="7629097" y="1176946"/>
            <a:ext cx="3835021" cy="530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9412"/>
            <a:ext cx="1244168" cy="1501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8697" y="501565"/>
            <a:ext cx="774738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v-SE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Deylik, u bir kunda 5 </a:t>
            </a:r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sinfga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bersa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jami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150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kishini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o‘qitgan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yozgan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kitoblar </a:t>
            </a:r>
            <a:r>
              <a:rPr lang="es-E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esa 10 minglab nusxada</a:t>
            </a:r>
          </a:p>
          <a:p>
            <a:pPr algn="just"/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nashr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100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minglab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xonadonga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ziyosini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ulashadi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Demak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xalqimga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yurtimga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foydam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tegar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xulosaga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keldim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olimlik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oson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qo‘lga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kiritiladigan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daraja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Buning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Shunchaki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o‘qiganlaring-ni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yodda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saqlash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tahlil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ma’lumot-larni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saralay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32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4" y="407474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2" t="10655" r="8743" b="6793"/>
          <a:stretch/>
        </p:blipFill>
        <p:spPr bwMode="auto">
          <a:xfrm>
            <a:off x="7629097" y="1176946"/>
            <a:ext cx="3835021" cy="530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-3387" y="9412"/>
            <a:ext cx="1244168" cy="1501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8697" y="501565"/>
            <a:ext cx="774738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Shundagina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asl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haqiqatni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aniqlab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kashfiyotlar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ixtirolar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fanga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yangiliklar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kiritish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Xullas</a:t>
            </a:r>
            <a:r>
              <a:rPr lang="sv-SE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shu kunlarda olim bo‘lish uchun </a:t>
            </a:r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belni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astoydil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qilyapman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zinalaridan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lgarila-moqchi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birgina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darsliklari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vazifalarining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chegaralanib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qolmasligi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men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ota-onam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mavzudagi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ilmiy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ensiklopedik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birma-bir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chiqyapman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en-US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Jajji</a:t>
            </a:r>
            <a:r>
              <a:rPr lang="en-US" sz="32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akademik</a:t>
            </a:r>
            <a:r>
              <a:rPr lang="en-US" sz="32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jurnalidan</a:t>
            </a:r>
            <a:r>
              <a:rPr lang="en-US" sz="32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olindi</a:t>
            </a:r>
            <a:endParaRPr lang="ru-RU" sz="32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52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4" y="407474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2" t="10655" r="8743" b="6793"/>
          <a:stretch/>
        </p:blipFill>
        <p:spPr bwMode="auto">
          <a:xfrm>
            <a:off x="7629097" y="1176946"/>
            <a:ext cx="3835021" cy="530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-3387" y="9412"/>
            <a:ext cx="1244168" cy="1501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8697" y="501565"/>
            <a:ext cx="774738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Shundagina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asl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haqiqatni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aniqlab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kashfiyotlar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ixtirolar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fanga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yangiliklar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kiritish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Xullas</a:t>
            </a:r>
            <a:r>
              <a:rPr lang="sv-SE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shu kunlarda olim bo‘lish uchun </a:t>
            </a:r>
            <a:r>
              <a:rPr lang="sv-SE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belni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obdon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qilyapman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zinalaridan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lgarila-moqchi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faqatgina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darsliklari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vazifalarining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chegaralanib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qolmasligi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men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ota-onam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mavzudagi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ilmiy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ensiklopedik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birma-bir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chiqyapman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en-US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Jajji</a:t>
            </a:r>
            <a:r>
              <a:rPr lang="en-US" sz="32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akademik</a:t>
            </a:r>
            <a:r>
              <a:rPr lang="en-US" sz="32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jurnalidan</a:t>
            </a:r>
            <a:r>
              <a:rPr lang="en-US" sz="32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olindi</a:t>
            </a:r>
            <a:endParaRPr lang="ru-RU" sz="32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64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16836</TotalTime>
  <Words>62</Words>
  <Application>Microsoft Office PowerPoint</Application>
  <PresentationFormat>Произвольный</PresentationFormat>
  <Paragraphs>39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1590</cp:revision>
  <dcterms:created xsi:type="dcterms:W3CDTF">2020-04-19T11:34:46Z</dcterms:created>
  <dcterms:modified xsi:type="dcterms:W3CDTF">2021-10-25T10:27:17Z</dcterms:modified>
</cp:coreProperties>
</file>