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09" r:id="rId4"/>
    <p:sldId id="806" r:id="rId5"/>
    <p:sldId id="810" r:id="rId6"/>
    <p:sldId id="807" r:id="rId7"/>
    <p:sldId id="811" r:id="rId8"/>
    <p:sldId id="808" r:id="rId9"/>
    <p:sldId id="812" r:id="rId10"/>
    <p:sldId id="813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FFFF66"/>
    <a:srgbClr val="000066"/>
    <a:srgbClr val="006600"/>
    <a:srgbClr val="FF99FF"/>
    <a:srgbClr val="0000CC"/>
    <a:srgbClr val="CCFFFF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914401" y="1619513"/>
            <a:ext cx="3739486" cy="4399150"/>
          </a:xfrm>
          <a:prstGeom prst="round2SameRect">
            <a:avLst>
              <a:gd name="adj1" fmla="val 28452"/>
              <a:gd name="adj2" fmla="val 0"/>
            </a:avLst>
          </a:prstGeom>
          <a:solidFill>
            <a:srgbClr val="FFFF66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02512" y="1731142"/>
            <a:ext cx="29054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fzalroq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odda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bdon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faqatgina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7276003" y="1559793"/>
            <a:ext cx="3739486" cy="4399150"/>
          </a:xfrm>
          <a:prstGeom prst="round2SameRect">
            <a:avLst>
              <a:gd name="adj1" fmla="val 28452"/>
              <a:gd name="adj2" fmla="val 0"/>
            </a:avLst>
          </a:prstGeom>
          <a:solidFill>
            <a:srgbClr val="FFFF66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79029" y="1687753"/>
            <a:ext cx="29054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yaxshiroq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esda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astoydil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birgina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3456" y="546538"/>
            <a:ext cx="8918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12945" y="2267612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28337" y="2845957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53887" y="3526972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53887" y="4195712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53887" y="4816179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40239" y="5445854"/>
            <a:ext cx="2647666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02850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Гулихоним\ф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510314" y="541399"/>
            <a:ext cx="5748655" cy="56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41" y="415958"/>
            <a:ext cx="88291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1447" y="2790967"/>
            <a:ext cx="2608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137779" y="497582"/>
            <a:ext cx="4326339" cy="598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23879" y="3042726"/>
            <a:ext cx="1269243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87652" y="434770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697" y="1510946"/>
            <a:ext cx="63689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2739" y="434770"/>
            <a:ext cx="650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941696" y="3875964"/>
            <a:ext cx="7151426" cy="2388358"/>
          </a:xfrm>
          <a:prstGeom prst="hexagon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5201" y="3948503"/>
            <a:ext cx="63689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almashgan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toping?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2740" y="434770"/>
            <a:ext cx="551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697" y="1028868"/>
            <a:ext cx="77473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Kim 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 ekan, deb rosa o‘yladim.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Avvaliga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egallagan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-da!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Ammo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qarasam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o‘qituvchilikdan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olimlikdir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 </a:t>
            </a:r>
            <a:r>
              <a:rPr lang="it-IT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butun bir sinfga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2740" y="434770"/>
            <a:ext cx="551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697" y="1028868"/>
            <a:ext cx="77473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Kim 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 ekan, deb rosa o‘yladim.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Avvaliga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egallagan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bilimni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-da!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Ammo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qarasam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o‘qituvchilikdan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afzalroq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olimlikdir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 </a:t>
            </a:r>
            <a:r>
              <a:rPr lang="it-IT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butun bir sinfga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Deylik, u bir kunda 5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bersa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 </a:t>
            </a:r>
            <a:r>
              <a:rPr lang="es-E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esa 10 minglab nusxada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xonadonga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ziyosini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ulashadi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xalqimga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tegar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xulosaga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kiritiladigan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daraja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o‘qiganlaring-ni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esingda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ma’lumotlarni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saralay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Deylik, u bir kunda 5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bersa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 </a:t>
            </a:r>
            <a:r>
              <a:rPr lang="es-E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esa 10 minglab nusxada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xonadonga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ziyosini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ulashadi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xalqimga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tegar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xulosaga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kiritiladigan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daraja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o‘qiganlaring-ni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yodda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ma’lumot-larni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saralay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Shundagina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haqiqatni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ixtirolar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yangiliklar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shu kunlarda olim bo‘lish uchun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belni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astoydil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qilyapman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zinalaridan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lgarila-moqchi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birgina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darsliklari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vazifalarining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chegaralanib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qolmasligi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men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ota-onam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mavzudagi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ensiklopedik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birma-bir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chiqyapman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jurnalidan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Shundagina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haqiqatni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ixtirolar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yangiliklar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shu kunlarda olim bo‘lish uchun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belni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obdon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qilyapman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zinalaridan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lgarila-moqchi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faqatgina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darsliklari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vazifalarining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chegaralanib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qolmasligi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men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ota-onam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mavzudagi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ensiklopedik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birma-bir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chiqyapman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jurnalidan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16836</TotalTime>
  <Words>62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1590</cp:revision>
  <dcterms:created xsi:type="dcterms:W3CDTF">2020-04-19T11:34:46Z</dcterms:created>
  <dcterms:modified xsi:type="dcterms:W3CDTF">2021-10-25T10:27:17Z</dcterms:modified>
</cp:coreProperties>
</file>