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09" r:id="rId4"/>
    <p:sldId id="814" r:id="rId5"/>
    <p:sldId id="815" r:id="rId6"/>
    <p:sldId id="818" r:id="rId7"/>
    <p:sldId id="816" r:id="rId8"/>
    <p:sldId id="819" r:id="rId9"/>
    <p:sldId id="820" r:id="rId10"/>
    <p:sldId id="821" r:id="rId11"/>
    <p:sldId id="822" r:id="rId12"/>
    <p:sldId id="823" r:id="rId13"/>
    <p:sldId id="824" r:id="rId14"/>
    <p:sldId id="825" r:id="rId15"/>
    <p:sldId id="826" r:id="rId16"/>
    <p:sldId id="529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00FF"/>
    <a:srgbClr val="000066"/>
    <a:srgbClr val="FF99FF"/>
    <a:srgbClr val="E56915"/>
    <a:srgbClr val="66FFCC"/>
    <a:srgbClr val="66FF33"/>
    <a:srgbClr val="006600"/>
    <a:srgbClr val="FF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537649"/>
            <a:ext cx="1027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mazmuniga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1" descr="D:\ВИДЕО ДАРС 2 БОСКИЧ\фон 4 синф\й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1"/>
          <a:stretch/>
        </p:blipFill>
        <p:spPr bwMode="auto">
          <a:xfrm>
            <a:off x="4361691" y="1837440"/>
            <a:ext cx="2523603" cy="34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171368" y="2341241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78779" y="2341241"/>
            <a:ext cx="4070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сохраненные данные 5"/>
          <p:cNvSpPr/>
          <p:nvPr/>
        </p:nvSpPr>
        <p:spPr>
          <a:xfrm>
            <a:off x="427824" y="3193788"/>
            <a:ext cx="4443276" cy="2879678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7943" y="3609456"/>
            <a:ext cx="3852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chunki, kasal odamni koʻrsam davolagim keladi.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сохраненные данные 33"/>
          <p:cNvSpPr/>
          <p:nvPr/>
        </p:nvSpPr>
        <p:spPr>
          <a:xfrm flipH="1">
            <a:off x="6096000" y="3193788"/>
            <a:ext cx="5446392" cy="2879678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57114" y="3188042"/>
            <a:ext cx="41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chunki, olovdan qoʻrqmayman, uni oʻchirib odamlar </a:t>
            </a:r>
            <a:r>
              <a:rPr lang="uz-Latn-UZ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hayotini </a:t>
            </a:r>
            <a:r>
              <a:rPr lang="uz-Latn-UZ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saqlab qolaman.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kidspsychology.ru/wp-content/uploads/2019/01/43041218ba27eb925d9808547687ba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7235" r="2700"/>
          <a:stretch/>
        </p:blipFill>
        <p:spPr bwMode="auto">
          <a:xfrm>
            <a:off x="2940887" y="2063019"/>
            <a:ext cx="6373099" cy="4015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62663" y="606787"/>
            <a:ext cx="1091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6" name="Блок-схема: сохраненные данные 5"/>
          <p:cNvSpPr/>
          <p:nvPr/>
        </p:nvSpPr>
        <p:spPr>
          <a:xfrm>
            <a:off x="427824" y="1837439"/>
            <a:ext cx="4116880" cy="4072041"/>
          </a:xfrm>
          <a:prstGeom prst="flowChartOnlineStorage">
            <a:avLst/>
          </a:prstGeom>
          <a:solidFill>
            <a:srgbClr val="66FF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сохраненные данные 33"/>
          <p:cNvSpPr/>
          <p:nvPr/>
        </p:nvSpPr>
        <p:spPr>
          <a:xfrm flipH="1">
            <a:off x="7458500" y="1837439"/>
            <a:ext cx="4279042" cy="4072041"/>
          </a:xfrm>
          <a:prstGeom prst="flowChartOnlineStorage">
            <a:avLst/>
          </a:prstGeom>
          <a:solidFill>
            <a:srgbClr val="66FF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93121" y="2309021"/>
            <a:ext cx="3393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birimiz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baxtning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6337" y="2379697"/>
            <a:ext cx="3393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birgina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baxtning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7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7666" y="477646"/>
            <a:ext cx="9401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o‘ringa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564104" y="3450811"/>
            <a:ext cx="2779596" cy="1144767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59822" y="3519051"/>
            <a:ext cx="2038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endParaRPr lang="en-US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3068567" y="4023294"/>
            <a:ext cx="2779596" cy="1144767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Шестиугольник 25"/>
          <p:cNvSpPr/>
          <p:nvPr/>
        </p:nvSpPr>
        <p:spPr>
          <a:xfrm>
            <a:off x="5565417" y="4642650"/>
            <a:ext cx="2779596" cy="1144767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Шестиугольник 26"/>
          <p:cNvSpPr/>
          <p:nvPr/>
        </p:nvSpPr>
        <p:spPr>
          <a:xfrm>
            <a:off x="8093121" y="5215034"/>
            <a:ext cx="2779596" cy="1144767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8" name="Прямоугольник 27"/>
          <p:cNvSpPr/>
          <p:nvPr/>
        </p:nvSpPr>
        <p:spPr>
          <a:xfrm>
            <a:off x="3140641" y="4080643"/>
            <a:ext cx="247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endParaRPr lang="en-US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3602" y="4734776"/>
            <a:ext cx="2982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endParaRPr lang="en-US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49252" y="5320808"/>
            <a:ext cx="2982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427823" y="1560554"/>
            <a:ext cx="8061084" cy="15784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3157" y="1615146"/>
            <a:ext cx="7862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Nasibadan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chiqmasa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qondan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qo‘rqadi-ku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7" descr="https://i.ss.com/gallery/4/691/172685/work-are-required-doctor-assistant-34536940.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02" y="1136275"/>
            <a:ext cx="3506591" cy="3217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Шестиугольник 42"/>
          <p:cNvSpPr/>
          <p:nvPr/>
        </p:nvSpPr>
        <p:spPr>
          <a:xfrm>
            <a:off x="1953902" y="2336122"/>
            <a:ext cx="1487606" cy="533597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1773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2322" y="360225"/>
            <a:ext cx="10070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bolakay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1216888" y="2260226"/>
            <a:ext cx="3847506" cy="1144767"/>
          </a:xfrm>
          <a:prstGeom prst="hexagon">
            <a:avLst/>
          </a:prstGeom>
          <a:solidFill>
            <a:srgbClr val="E56915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7028" r="6296" b="12687"/>
          <a:stretch/>
        </p:blipFill>
        <p:spPr bwMode="auto">
          <a:xfrm>
            <a:off x="6318418" y="1515387"/>
            <a:ext cx="5183584" cy="501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Шестиугольник 33"/>
          <p:cNvSpPr/>
          <p:nvPr/>
        </p:nvSpPr>
        <p:spPr>
          <a:xfrm>
            <a:off x="1216888" y="3612216"/>
            <a:ext cx="3847506" cy="1144767"/>
          </a:xfrm>
          <a:prstGeom prst="hexagon">
            <a:avLst/>
          </a:prstGeom>
          <a:solidFill>
            <a:srgbClr val="E56915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Прямоугольник 34"/>
          <p:cNvSpPr/>
          <p:nvPr/>
        </p:nvSpPr>
        <p:spPr>
          <a:xfrm>
            <a:off x="1273803" y="2366049"/>
            <a:ext cx="3489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To‘lqinbek</a:t>
            </a:r>
            <a:endParaRPr lang="en-US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71480" y="3769100"/>
            <a:ext cx="3489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en-US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2322" y="463002"/>
            <a:ext cx="1007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70996" y="1024594"/>
            <a:ext cx="5997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tirishqoq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Ko‘ngil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Albat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1222" y="3209528"/>
            <a:ext cx="3859462" cy="333921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258" y="3209530"/>
            <a:ext cx="3859462" cy="333921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.artfile.me/wallpaper/22-08-2012/1600x1200/cvety-podsolnuhi-655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7" y="3407060"/>
            <a:ext cx="3859462" cy="294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atherineasquithgallery.com/uploads/posts/2021-02/1612476745_143-p-romashka-na-serom-fone-2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r="14269"/>
          <a:stretch/>
        </p:blipFill>
        <p:spPr bwMode="auto">
          <a:xfrm>
            <a:off x="6584597" y="3400816"/>
            <a:ext cx="3548783" cy="295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8439" y="278337"/>
            <a:ext cx="1128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7028" r="6296" b="12687"/>
          <a:stretch/>
        </p:blipFill>
        <p:spPr bwMode="auto">
          <a:xfrm>
            <a:off x="7321096" y="1406402"/>
            <a:ext cx="4442136" cy="4298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08537" y="302605"/>
            <a:ext cx="7173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she’rining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https://i.artfile.me/wallpaper/22-08-2012/1600x1200/cvety-podsolnuhi-655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0" y="1733266"/>
            <a:ext cx="4066678" cy="3971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65996" y="2019869"/>
            <a:ext cx="3695114" cy="122829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11314" y="2023298"/>
            <a:ext cx="3286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Muhammadjon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Qo‘shoqov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165996" y="3691719"/>
            <a:ext cx="3695114" cy="122829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11314" y="3695148"/>
            <a:ext cx="3286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Kavsar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Turdiyeva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662162"/>
            <a:ext cx="56448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1447" y="3063927"/>
            <a:ext cx="2608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Takrorlash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tatic.tildacdn.com/tild3634-3336-4834-b935-383233333162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8" y="1314784"/>
            <a:ext cx="5818123" cy="436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820013" y="1308832"/>
            <a:ext cx="3739641" cy="517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618697" y="3916897"/>
            <a:ext cx="7474425" cy="1214651"/>
          </a:xfrm>
          <a:prstGeom prst="hexagon">
            <a:avLst/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0321" y="4093983"/>
            <a:ext cx="650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18696" y="2382537"/>
            <a:ext cx="7474425" cy="1214651"/>
          </a:xfrm>
          <a:prstGeom prst="hexagon">
            <a:avLst/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3832" y="2531815"/>
            <a:ext cx="714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ru-RU" sz="4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4615" y="305633"/>
            <a:ext cx="1031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bolakay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618697" y="4490113"/>
            <a:ext cx="7474425" cy="1214651"/>
          </a:xfrm>
          <a:prstGeom prst="hexagon">
            <a:avLst/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618696" y="2955753"/>
            <a:ext cx="7474425" cy="1214651"/>
          </a:xfrm>
          <a:prstGeom prst="hexagon">
            <a:avLst/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4509" y="4612607"/>
            <a:ext cx="714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ru-RU" sz="4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428465"/>
            <a:ext cx="101289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zinalaridan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ilgarilamoqchi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faqatgina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darsliklari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vazifalarining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chegaralanib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qolmasligi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misralar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hikoyadan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8901" y="3096272"/>
            <a:ext cx="650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401169"/>
            <a:ext cx="10128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hikoyasidagi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qahramon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bolakay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avvaliga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kasbni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tanlamoqchi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0" descr="D:\ВИДЕО ДАРС 2 БОСКИЧ\фон 4 синф\й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53" y="1735596"/>
            <a:ext cx="2955732" cy="43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D:\ВИДЕО ДАРС 2 БОСКИЧ\фон 4 синф\й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3" y="1735595"/>
            <a:ext cx="3055144" cy="42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e8/16/b3/e816b309368de2220605b397f372c0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07" y="1685623"/>
            <a:ext cx="2666390" cy="4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823" y="5519651"/>
            <a:ext cx="3707449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‘t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o‘chiruvchi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30391" y="5519651"/>
            <a:ext cx="2759026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02552" y="5496513"/>
            <a:ext cx="2759026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ilitsioner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401169"/>
            <a:ext cx="10128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hikoyasidagi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qahramon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bolakay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avvaliga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kasbni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tanlamoqchi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0" descr="D:\ВИДЕО ДАРС 2 БОСКИЧ\фон 4 синф\й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53" y="1735596"/>
            <a:ext cx="2955732" cy="43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D:\ВИДЕО ДАРС 2 БОСКИЧ\фон 4 синф\й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3" y="1735595"/>
            <a:ext cx="3055144" cy="42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e8/16/b3/e816b309368de2220605b397f372c0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07" y="1685623"/>
            <a:ext cx="2666390" cy="4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823" y="5519651"/>
            <a:ext cx="3707449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‘t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o‘chiruvchi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30391" y="5519651"/>
            <a:ext cx="2759026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02552" y="5496513"/>
            <a:ext cx="2759026" cy="707886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ilitsioner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401169"/>
            <a:ext cx="10128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Chiziqcha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</a:p>
          <a:p>
            <a:pPr algn="just"/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biz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0627" y="3037196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7482" y="3051034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452886" y="3667960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39741" y="3681798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155145" y="4279171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3072" y="4293009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8714086" y="5048154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00941" y="5061992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401169"/>
            <a:ext cx="10128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Chiziqcha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</a:p>
          <a:p>
            <a:pPr algn="just"/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xir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biz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0627" y="3037196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7482" y="3051034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452886" y="3667960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39741" y="3681798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155145" y="4279171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3072" y="4293009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8714086" y="5048154"/>
            <a:ext cx="2920621" cy="9343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00941" y="5061992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9493" y="1555331"/>
            <a:ext cx="1105468" cy="5054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3" y="35288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62065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161013" y="163099"/>
            <a:ext cx="1408480" cy="139745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104" y="278337"/>
            <a:ext cx="59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5304" y="510353"/>
            <a:ext cx="1012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ma’nodosh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64104" y="1916498"/>
            <a:ext cx="3289108" cy="14012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0269" y="1980589"/>
            <a:ext cx="2835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rahbar</a:t>
            </a:r>
            <a:endParaRPr lang="en-US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135959" y="3119333"/>
            <a:ext cx="3289108" cy="14012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94933" y="3158854"/>
            <a:ext cx="2835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endParaRPr lang="en-US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00941" y="5061992"/>
            <a:ext cx="21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s://i.pinimg.com/736x/e8/16/b3/e816b309368de2220605b397f372c0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46" y="1508323"/>
            <a:ext cx="3032350" cy="47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25238" y="4361375"/>
            <a:ext cx="3289108" cy="14012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09482" y="4520567"/>
            <a:ext cx="3289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direktor</a:t>
            </a:r>
            <a:endParaRPr lang="en-US" sz="6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16945</TotalTime>
  <Words>303</Words>
  <Application>Microsoft Office PowerPoint</Application>
  <PresentationFormat>Произвольный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1602</cp:revision>
  <dcterms:created xsi:type="dcterms:W3CDTF">2020-04-19T11:34:46Z</dcterms:created>
  <dcterms:modified xsi:type="dcterms:W3CDTF">2021-10-25T10:40:09Z</dcterms:modified>
</cp:coreProperties>
</file>