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809" r:id="rId4"/>
    <p:sldId id="814" r:id="rId5"/>
    <p:sldId id="815" r:id="rId6"/>
    <p:sldId id="818" r:id="rId7"/>
    <p:sldId id="816" r:id="rId8"/>
    <p:sldId id="819" r:id="rId9"/>
    <p:sldId id="820" r:id="rId10"/>
    <p:sldId id="821" r:id="rId11"/>
    <p:sldId id="822" r:id="rId12"/>
    <p:sldId id="823" r:id="rId13"/>
    <p:sldId id="824" r:id="rId14"/>
    <p:sldId id="825" r:id="rId15"/>
    <p:sldId id="826" r:id="rId16"/>
    <p:sldId id="529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00FF"/>
    <a:srgbClr val="000066"/>
    <a:srgbClr val="FF99FF"/>
    <a:srgbClr val="E56915"/>
    <a:srgbClr val="66FFCC"/>
    <a:srgbClr val="66FF33"/>
    <a:srgbClr val="006600"/>
    <a:srgbClr val="FFFF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85304" y="537649"/>
            <a:ext cx="10277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mazmuniga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11" descr="D:\ВИДЕО ДАРС 2 БОСКИЧ\фон 4 синф\й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81"/>
          <a:stretch/>
        </p:blipFill>
        <p:spPr bwMode="auto">
          <a:xfrm>
            <a:off x="4361691" y="1837440"/>
            <a:ext cx="2523603" cy="348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3171368" y="2341241"/>
            <a:ext cx="119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678779" y="2341241"/>
            <a:ext cx="40706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сохраненные данные 5"/>
          <p:cNvSpPr/>
          <p:nvPr/>
        </p:nvSpPr>
        <p:spPr>
          <a:xfrm>
            <a:off x="427824" y="3193788"/>
            <a:ext cx="4443276" cy="2879678"/>
          </a:xfrm>
          <a:prstGeom prst="flowChartOnlineStorage">
            <a:avLst/>
          </a:prstGeom>
          <a:solidFill>
            <a:srgbClr val="FFC000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57943" y="3609456"/>
            <a:ext cx="38523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chunki, kasal odamni koʻrsam davolagim keladi.</a:t>
            </a:r>
            <a:endParaRPr lang="ru-RU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Блок-схема: сохраненные данные 33"/>
          <p:cNvSpPr/>
          <p:nvPr/>
        </p:nvSpPr>
        <p:spPr>
          <a:xfrm flipH="1">
            <a:off x="6096000" y="3193788"/>
            <a:ext cx="5446392" cy="2879678"/>
          </a:xfrm>
          <a:prstGeom prst="flowChartOnlineStorage">
            <a:avLst/>
          </a:prstGeom>
          <a:solidFill>
            <a:srgbClr val="FFC000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157114" y="3188042"/>
            <a:ext cx="41841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chunki, olovdan qoʻrqmayman, uni oʻchirib odamlar </a:t>
            </a:r>
            <a:r>
              <a:rPr lang="uz-Latn-UZ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hayotini </a:t>
            </a:r>
            <a:r>
              <a:rPr lang="uz-Latn-UZ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saqlab qolaman.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77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https://kidspsychology.ru/wp-content/uploads/2019/01/43041218ba27eb925d9808547687ba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9" t="17235" r="2700"/>
          <a:stretch/>
        </p:blipFill>
        <p:spPr bwMode="auto">
          <a:xfrm>
            <a:off x="2940887" y="2063019"/>
            <a:ext cx="6373099" cy="40158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862663" y="606787"/>
            <a:ext cx="10911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</a:p>
        </p:txBody>
      </p:sp>
      <p:sp>
        <p:nvSpPr>
          <p:cNvPr id="6" name="Блок-схема: сохраненные данные 5"/>
          <p:cNvSpPr/>
          <p:nvPr/>
        </p:nvSpPr>
        <p:spPr>
          <a:xfrm>
            <a:off x="427824" y="1837439"/>
            <a:ext cx="4116880" cy="4072041"/>
          </a:xfrm>
          <a:prstGeom prst="flowChartOnlineStorage">
            <a:avLst/>
          </a:prstGeom>
          <a:solidFill>
            <a:srgbClr val="66FFCC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сохраненные данные 33"/>
          <p:cNvSpPr/>
          <p:nvPr/>
        </p:nvSpPr>
        <p:spPr>
          <a:xfrm flipH="1">
            <a:off x="7458500" y="1837439"/>
            <a:ext cx="4279042" cy="4072041"/>
          </a:xfrm>
          <a:prstGeom prst="flowChartOnlineStorage">
            <a:avLst/>
          </a:prstGeom>
          <a:solidFill>
            <a:srgbClr val="66FFCC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093121" y="2309021"/>
            <a:ext cx="33935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birimiz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baxtning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tarkibiy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6337" y="2379697"/>
            <a:ext cx="33935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birgina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baxtning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tarkibiy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879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17666" y="477646"/>
            <a:ext cx="94015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o‘ringa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564104" y="3450811"/>
            <a:ext cx="2779596" cy="1144767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759822" y="3519051"/>
            <a:ext cx="20380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endParaRPr lang="en-US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Шестиугольник 24"/>
          <p:cNvSpPr/>
          <p:nvPr/>
        </p:nvSpPr>
        <p:spPr>
          <a:xfrm>
            <a:off x="3068567" y="4023294"/>
            <a:ext cx="2779596" cy="1144767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6" name="Шестиугольник 25"/>
          <p:cNvSpPr/>
          <p:nvPr/>
        </p:nvSpPr>
        <p:spPr>
          <a:xfrm>
            <a:off x="5565417" y="4642650"/>
            <a:ext cx="2779596" cy="1144767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7" name="Шестиугольник 26"/>
          <p:cNvSpPr/>
          <p:nvPr/>
        </p:nvSpPr>
        <p:spPr>
          <a:xfrm>
            <a:off x="8093121" y="5215034"/>
            <a:ext cx="2779596" cy="1144767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8" name="Прямоугольник 27"/>
          <p:cNvSpPr/>
          <p:nvPr/>
        </p:nvSpPr>
        <p:spPr>
          <a:xfrm>
            <a:off x="3140641" y="4080643"/>
            <a:ext cx="24725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ammo</a:t>
            </a:r>
            <a:endParaRPr lang="en-US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423602" y="4734776"/>
            <a:ext cx="29825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endParaRPr lang="en-US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849252" y="5320808"/>
            <a:ext cx="29825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endParaRPr lang="en-US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427823" y="1560554"/>
            <a:ext cx="8061084" cy="157843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F00"/>
          </a:soli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43157" y="1615146"/>
            <a:ext cx="7862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Nasibadan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chiqmasa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qondan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qo‘rqadi-ku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7" descr="https://i.ss.com/gallery/4/691/172685/work-are-required-doctor-assistant-34536940.8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602" y="1136275"/>
            <a:ext cx="3506591" cy="32175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Шестиугольник 42"/>
          <p:cNvSpPr/>
          <p:nvPr/>
        </p:nvSpPr>
        <p:spPr>
          <a:xfrm>
            <a:off x="1953902" y="2336122"/>
            <a:ext cx="1487606" cy="533597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17734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30" grpId="0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92322" y="360225"/>
            <a:ext cx="10070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bolakay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1216888" y="2260226"/>
            <a:ext cx="3847506" cy="1144767"/>
          </a:xfrm>
          <a:prstGeom prst="hexagon">
            <a:avLst/>
          </a:prstGeom>
          <a:solidFill>
            <a:srgbClr val="E56915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6" t="17028" r="6296" b="12687"/>
          <a:stretch/>
        </p:blipFill>
        <p:spPr bwMode="auto">
          <a:xfrm>
            <a:off x="6318418" y="1515387"/>
            <a:ext cx="5183584" cy="5015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Шестиугольник 33"/>
          <p:cNvSpPr/>
          <p:nvPr/>
        </p:nvSpPr>
        <p:spPr>
          <a:xfrm>
            <a:off x="1216888" y="3612216"/>
            <a:ext cx="3847506" cy="1144767"/>
          </a:xfrm>
          <a:prstGeom prst="hexagon">
            <a:avLst/>
          </a:prstGeom>
          <a:solidFill>
            <a:srgbClr val="E56915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5" name="Прямоугольник 34"/>
          <p:cNvSpPr/>
          <p:nvPr/>
        </p:nvSpPr>
        <p:spPr>
          <a:xfrm>
            <a:off x="1273803" y="2366049"/>
            <a:ext cx="34894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To‘lqinbek</a:t>
            </a:r>
            <a:endParaRPr lang="en-US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71480" y="3769100"/>
            <a:ext cx="34894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endParaRPr lang="en-US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46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92322" y="463002"/>
            <a:ext cx="10070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70996" y="1024594"/>
            <a:ext cx="59970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tirishqoq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bardam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Ko‘ngil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Albat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yetar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maqsadga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61222" y="3209528"/>
            <a:ext cx="3859462" cy="333921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429258" y="3209530"/>
            <a:ext cx="3859462" cy="333921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i.artfile.me/wallpaper/22-08-2012/1600x1200/cvety-podsolnuhi-6552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927" y="3407060"/>
            <a:ext cx="3859462" cy="2944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atherineasquithgallery.com/uploads/posts/2021-02/1612476745_143-p-romashka-na-serom-fone-2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5" r="14269"/>
          <a:stretch/>
        </p:blipFill>
        <p:spPr bwMode="auto">
          <a:xfrm>
            <a:off x="6584597" y="3400816"/>
            <a:ext cx="3548783" cy="29503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9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18439" y="278337"/>
            <a:ext cx="11282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6" t="17028" r="6296" b="12687"/>
          <a:stretch/>
        </p:blipFill>
        <p:spPr bwMode="auto">
          <a:xfrm>
            <a:off x="7321096" y="1406402"/>
            <a:ext cx="4442136" cy="42983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508537" y="302605"/>
            <a:ext cx="7173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she’rining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muallifi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 descr="https://i.artfile.me/wallpaper/22-08-2012/1600x1200/cvety-podsolnuhi-6552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90" y="1733266"/>
            <a:ext cx="4066678" cy="39714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165996" y="2019869"/>
            <a:ext cx="3695114" cy="122829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411314" y="2023298"/>
            <a:ext cx="32863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Muhammadjon</a:t>
            </a:r>
            <a:r>
              <a:rPr lang="ru-RU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Qo‘shoqov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4165996" y="3691719"/>
            <a:ext cx="3695114" cy="122829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411314" y="3695148"/>
            <a:ext cx="32863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Kavsar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Turdiyeva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10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662162"/>
            <a:ext cx="564485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21447" y="3063927"/>
            <a:ext cx="26081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Takrorlash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static.tildacdn.com/tild3634-3336-4834-b935-383233333162/pho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8" y="1314784"/>
            <a:ext cx="5818123" cy="43681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820013" y="1308832"/>
            <a:ext cx="3739641" cy="5170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444843" y="3507473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618697" y="3916897"/>
            <a:ext cx="7474425" cy="1214651"/>
          </a:xfrm>
          <a:prstGeom prst="hexagon">
            <a:avLst/>
          </a:prstGeom>
          <a:solidFill>
            <a:srgbClr val="FFC0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0321" y="4093983"/>
            <a:ext cx="6508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618696" y="2382537"/>
            <a:ext cx="7474425" cy="1214651"/>
          </a:xfrm>
          <a:prstGeom prst="hexagon">
            <a:avLst/>
          </a:prstGeom>
          <a:solidFill>
            <a:srgbClr val="FFC0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3832" y="2531815"/>
            <a:ext cx="714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endParaRPr lang="ru-RU" sz="4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44615" y="305633"/>
            <a:ext cx="103188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bolakay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12-конечная звезда 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59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618697" y="4490113"/>
            <a:ext cx="7474425" cy="1214651"/>
          </a:xfrm>
          <a:prstGeom prst="hexagon">
            <a:avLst/>
          </a:prstGeom>
          <a:solidFill>
            <a:srgbClr val="FFC0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618696" y="2955753"/>
            <a:ext cx="7474425" cy="1214651"/>
          </a:xfrm>
          <a:prstGeom prst="hexagon">
            <a:avLst/>
          </a:prstGeom>
          <a:solidFill>
            <a:srgbClr val="FFC0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84509" y="4612607"/>
            <a:ext cx="714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endParaRPr lang="ru-RU" sz="4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85304" y="428465"/>
            <a:ext cx="1012894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zinalaridan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ilgarilamoqchi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faqatgina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darsliklari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vazifalarining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chegaralanib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qolmasligi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misralar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hikoyadan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8901" y="3096272"/>
            <a:ext cx="6508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6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485304" y="401169"/>
            <a:ext cx="10128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…”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hikoyasidagi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qahramon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bolakay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avvaliga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kasbni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tanlamoqchi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0" descr="D:\ВИДЕО ДАРС 2 БОСКИЧ\фон 4 синф\й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853" y="1735596"/>
            <a:ext cx="2955732" cy="432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1" descr="D:\ВИДЕО ДАРС 2 БОСКИЧ\фон 4 синф\й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63" y="1735595"/>
            <a:ext cx="3055144" cy="42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pinimg.com/736x/e8/16/b3/e816b309368de2220605b397f372c06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507" y="1685623"/>
            <a:ext cx="2666390" cy="418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7823" y="5519651"/>
            <a:ext cx="3707449" cy="707886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‘t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o‘chiruvchi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30391" y="5519651"/>
            <a:ext cx="2759026" cy="707886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502552" y="5496513"/>
            <a:ext cx="2759026" cy="707886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ilitsioner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5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485304" y="401169"/>
            <a:ext cx="10128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…”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hikoyasidagi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qahramon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bolakay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avvaliga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kasbni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tanlamoqchi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0" descr="D:\ВИДЕО ДАРС 2 БОСКИЧ\фон 4 синф\й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853" y="1735596"/>
            <a:ext cx="2955732" cy="432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1" descr="D:\ВИДЕО ДАРС 2 БОСКИЧ\фон 4 синф\й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63" y="1735595"/>
            <a:ext cx="3055144" cy="42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pinimg.com/736x/e8/16/b3/e816b309368de2220605b397f372c06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507" y="1685623"/>
            <a:ext cx="2666390" cy="418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7823" y="5519651"/>
            <a:ext cx="3707449" cy="707886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‘t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o‘chiruvchi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30391" y="5519651"/>
            <a:ext cx="2759026" cy="707886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502552" y="5496513"/>
            <a:ext cx="2759026" cy="707886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ilitsioner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03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85304" y="401169"/>
            <a:ext cx="101289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Chiziqcha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</a:p>
          <a:p>
            <a:pPr algn="just"/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borligi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biz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bilamiz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50627" y="3037196"/>
            <a:ext cx="2920621" cy="93430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37482" y="3051034"/>
            <a:ext cx="21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ammo</a:t>
            </a:r>
            <a:endParaRPr lang="en-US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3452886" y="3667960"/>
            <a:ext cx="2920621" cy="93430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39741" y="3681798"/>
            <a:ext cx="21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endParaRPr lang="en-US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6155145" y="4279171"/>
            <a:ext cx="2920621" cy="93430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33072" y="4293009"/>
            <a:ext cx="21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endParaRPr lang="en-US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8714086" y="5048154"/>
            <a:ext cx="2920621" cy="93430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300941" y="5061992"/>
            <a:ext cx="21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endParaRPr lang="en-US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85304" y="401169"/>
            <a:ext cx="101289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Chiziqcha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</a:p>
          <a:p>
            <a:pPr algn="just"/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xir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borligi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biz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bilamiz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50627" y="3037196"/>
            <a:ext cx="2920621" cy="93430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37482" y="3051034"/>
            <a:ext cx="21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ammo</a:t>
            </a:r>
            <a:endParaRPr lang="en-US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3452886" y="3667960"/>
            <a:ext cx="2920621" cy="93430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39741" y="3681798"/>
            <a:ext cx="21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endParaRPr lang="en-US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6155145" y="4279171"/>
            <a:ext cx="2920621" cy="93430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33072" y="4293009"/>
            <a:ext cx="21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endParaRPr lang="en-US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8714086" y="5048154"/>
            <a:ext cx="2920621" cy="93430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300941" y="5061992"/>
            <a:ext cx="21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endParaRPr lang="en-US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69493" y="1555331"/>
            <a:ext cx="1105468" cy="50548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82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1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62065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12-конечная звезда 15"/>
          <p:cNvSpPr/>
          <p:nvPr/>
        </p:nvSpPr>
        <p:spPr>
          <a:xfrm>
            <a:off x="161013" y="163099"/>
            <a:ext cx="1408480" cy="1397455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104" y="278337"/>
            <a:ext cx="597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85304" y="510353"/>
            <a:ext cx="10128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ma’nodosh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64104" y="1916498"/>
            <a:ext cx="3289108" cy="140123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40269" y="1980589"/>
            <a:ext cx="28357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rahbar</a:t>
            </a:r>
            <a:endParaRPr lang="en-US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3135959" y="3119333"/>
            <a:ext cx="3289108" cy="140123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894933" y="3158854"/>
            <a:ext cx="28357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endParaRPr lang="en-US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300941" y="5061992"/>
            <a:ext cx="21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endParaRPr lang="en-US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4" descr="https://i.pinimg.com/736x/e8/16/b3/e816b309368de2220605b397f372c06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746" y="1508323"/>
            <a:ext cx="3032350" cy="476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5725238" y="4361375"/>
            <a:ext cx="3289108" cy="140123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09482" y="4520567"/>
            <a:ext cx="32891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direktor</a:t>
            </a:r>
            <a:endParaRPr lang="en-US" sz="6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05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16945</TotalTime>
  <Words>303</Words>
  <Application>Microsoft Office PowerPoint</Application>
  <PresentationFormat>Произвольный</PresentationFormat>
  <Paragraphs>81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1602</cp:revision>
  <dcterms:created xsi:type="dcterms:W3CDTF">2020-04-19T11:34:46Z</dcterms:created>
  <dcterms:modified xsi:type="dcterms:W3CDTF">2021-10-25T10:40:09Z</dcterms:modified>
</cp:coreProperties>
</file>