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7" r:id="rId4"/>
    <p:sldId id="258" r:id="rId5"/>
    <p:sldId id="259" r:id="rId6"/>
    <p:sldId id="260" r:id="rId7"/>
    <p:sldId id="261" r:id="rId8"/>
    <p:sldId id="279" r:id="rId9"/>
    <p:sldId id="269" r:id="rId10"/>
    <p:sldId id="271" r:id="rId11"/>
    <p:sldId id="272" r:id="rId12"/>
    <p:sldId id="276" r:id="rId13"/>
    <p:sldId id="273" r:id="rId14"/>
    <p:sldId id="270" r:id="rId15"/>
    <p:sldId id="277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7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9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5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51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2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9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10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7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2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BC267-88F9-41E8-AA66-C538EC86836A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C8BC-2401-44B8-A207-70710BC15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2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2000" cy="68500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8937" y="1117582"/>
            <a:ext cx="6194258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o‘qish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savodxonligi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5722" y="3411536"/>
            <a:ext cx="5585947" cy="17231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8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Spring Acupuncture Backgrounds for Powerpoint Templates - PPT Backgrou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ooks PPT Backgrounds - Download free Books Powerpoint Templ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Wallpapers Powerpoint Template Free Presentation Ppt - Template For  Powerpoint - 921x721 Wallpaper - teahub.i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Words Bible Ppt Backgrounds - Powerpoint Presentation Background Ppt - HD Wallpaper 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671" y="10291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+mn-lt"/>
              </a:rPr>
              <a:t>Rasmlar</a:t>
            </a:r>
            <a:endParaRPr lang="ru-RU" sz="6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967" t="39850" r="24530" b="35840"/>
          <a:stretch/>
        </p:blipFill>
        <p:spPr>
          <a:xfrm>
            <a:off x="1393371" y="2855459"/>
            <a:ext cx="9595985" cy="25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856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+mn-lt"/>
              </a:rPr>
              <a:t>Iyerogliflar</a:t>
            </a:r>
            <a:endParaRPr lang="ru-RU" sz="6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325" t="17554" r="23328" b="51286"/>
          <a:stretch/>
        </p:blipFill>
        <p:spPr>
          <a:xfrm>
            <a:off x="1741716" y="2796326"/>
            <a:ext cx="8920070" cy="304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01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+mn-lt"/>
              </a:rPr>
              <a:t>Tovushlar</a:t>
            </a:r>
            <a:endParaRPr lang="ru-RU" sz="6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967" t="50812" r="23586" b="15023"/>
          <a:stretch/>
        </p:blipFill>
        <p:spPr>
          <a:xfrm>
            <a:off x="2339024" y="2711068"/>
            <a:ext cx="7688123" cy="292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8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8" y="100738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+mn-lt"/>
              </a:rPr>
              <a:t>Yozuvlar</a:t>
            </a:r>
            <a:endParaRPr lang="ru-RU" sz="6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825"/>
          <a:stretch/>
        </p:blipFill>
        <p:spPr>
          <a:xfrm>
            <a:off x="2498612" y="2797629"/>
            <a:ext cx="7978548" cy="324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7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+ Book PowerPoint Templates to Create First-Class Presen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760" t="35889" r="25556" b="55159"/>
          <a:stretch/>
        </p:blipFill>
        <p:spPr>
          <a:xfrm>
            <a:off x="186251" y="1807028"/>
            <a:ext cx="11819496" cy="180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60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olden rectangle leafy frame wallpaper vector | premium image by rawpixel.com  / Chayanit | Framed wallpaper, Wallpaper powerpoint, Powerpoint background 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8418" y="2003512"/>
            <a:ext cx="8695164" cy="427409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1. </a:t>
            </a:r>
            <a:r>
              <a:rPr lang="en-US" sz="3200" b="1" dirty="0">
                <a:solidFill>
                  <a:srgbClr val="002060"/>
                </a:solidFill>
              </a:rPr>
              <a:t>“</a:t>
            </a:r>
            <a:r>
              <a:rPr lang="en-US" sz="3200" b="1" dirty="0" err="1">
                <a:solidFill>
                  <a:srgbClr val="002060"/>
                </a:solidFill>
              </a:rPr>
              <a:t>Buyumli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yozuv</a:t>
            </a:r>
            <a:r>
              <a:rPr lang="en-US" sz="3200" b="1" dirty="0">
                <a:solidFill>
                  <a:srgbClr val="002060"/>
                </a:solidFill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</a:rPr>
              <a:t>deganda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nimani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tushundingiz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2. </a:t>
            </a:r>
            <a:r>
              <a:rPr lang="en-US" sz="3200" b="1" dirty="0" err="1">
                <a:solidFill>
                  <a:srgbClr val="002060"/>
                </a:solidFill>
              </a:rPr>
              <a:t>Dastlabki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yozuvlar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qanday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bo‘lgan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3. </a:t>
            </a:r>
            <a:r>
              <a:rPr lang="en-US" sz="3200" b="1" dirty="0" err="1">
                <a:solidFill>
                  <a:srgbClr val="002060"/>
                </a:solidFill>
              </a:rPr>
              <a:t>Iyeroglifning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oddiy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harflardan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farqi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nimada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4. </a:t>
            </a:r>
            <a:r>
              <a:rPr lang="en-US" sz="3200" b="1" dirty="0" err="1">
                <a:solidFill>
                  <a:srgbClr val="002060"/>
                </a:solidFill>
              </a:rPr>
              <a:t>Finikiy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alifbosi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qanday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alifbo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edi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5. </a:t>
            </a:r>
            <a:r>
              <a:rPr lang="en-US" sz="3200" b="1" dirty="0" err="1">
                <a:solidFill>
                  <a:srgbClr val="002060"/>
                </a:solidFill>
              </a:rPr>
              <a:t>Tovush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harfning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farqini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tushuntira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olasizmi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6. </a:t>
            </a:r>
            <a:r>
              <a:rPr lang="en-US" sz="3200" b="1" dirty="0" err="1">
                <a:solidFill>
                  <a:srgbClr val="002060"/>
                </a:solidFill>
              </a:rPr>
              <a:t>Sizningcha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lotin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alifbosidagi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qaysi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harflar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finikiy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r>
              <a:rPr lang="en-US" sz="3200" b="1" dirty="0" err="1">
                <a:solidFill>
                  <a:srgbClr val="002060"/>
                </a:solidFill>
              </a:rPr>
              <a:t>alifbosidan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olingan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bo‘lishi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mumkin</a:t>
            </a:r>
            <a:r>
              <a:rPr lang="en-US" sz="3200" b="1" dirty="0">
                <a:solidFill>
                  <a:srgbClr val="002060"/>
                </a:solidFill>
              </a:rPr>
              <a:t>?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8371" y="762000"/>
            <a:ext cx="5388429" cy="1045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</a:rPr>
              <a:t>Mustaqil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topshiriq</a:t>
            </a:r>
            <a:r>
              <a:rPr lang="en-US" sz="4400" b="1" dirty="0" smtClean="0">
                <a:solidFill>
                  <a:srgbClr val="FF0000"/>
                </a:solidFill>
              </a:rPr>
              <a:t>: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5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ии (ручка и перо)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3"/>
            <a:ext cx="12192000" cy="68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60812" y="913642"/>
            <a:ext cx="9064594" cy="4281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i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E’</a:t>
            </a:r>
            <a:r>
              <a:rPr kumimoji="0" lang="uz-Latn-UZ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TIBORINGIZ </a:t>
            </a:r>
            <a:r>
              <a:rPr kumimoji="0" lang="uz-Latn-UZ" sz="8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UCHUN RAHMAT!</a:t>
            </a:r>
            <a:endParaRPr kumimoji="0" lang="ru-RU" sz="8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639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Шаблон презентации (ручка и перо) -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33"/>
            <a:ext cx="12192000" cy="68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771" y="260984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9-BO‘LIM</a:t>
            </a:r>
          </a:p>
          <a:p>
            <a:pPr marL="0" indent="0" algn="ctr">
              <a:buNone/>
            </a:pPr>
            <a:r>
              <a:rPr lang="en-US" sz="8800" dirty="0" smtClean="0"/>
              <a:t> </a:t>
            </a:r>
            <a:r>
              <a:rPr lang="en-US" sz="8800" b="1" dirty="0" smtClean="0">
                <a:solidFill>
                  <a:srgbClr val="00B050"/>
                </a:solidFill>
              </a:rPr>
              <a:t>YOZUVNING TARIXI</a:t>
            </a:r>
            <a:r>
              <a:rPr lang="en-US" sz="8800" dirty="0">
                <a:solidFill>
                  <a:srgbClr val="00B050"/>
                </a:solidFill>
              </a:rPr>
              <a:t/>
            </a:r>
            <a:br>
              <a:rPr lang="en-US" sz="8800" dirty="0">
                <a:solidFill>
                  <a:srgbClr val="00B050"/>
                </a:solidFill>
              </a:rPr>
            </a:b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069613" y="9747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</a:rPr>
              <a:t>Mavzu</a:t>
            </a:r>
            <a:r>
              <a:rPr lang="en-US" sz="9600" b="1" dirty="0" smtClean="0">
                <a:solidFill>
                  <a:srgbClr val="0070C0"/>
                </a:solidFill>
              </a:rPr>
              <a:t>: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4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Golden rectangle leafy frame wallpaper vector | premium image by rawpixel.com  / Chayanit | Framed wallpaper, Wallpaper powerpoint, Powerpoint background 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4248" t="25590" r="23544" b="33383"/>
          <a:stretch/>
        </p:blipFill>
        <p:spPr>
          <a:xfrm>
            <a:off x="983857" y="620486"/>
            <a:ext cx="10507314" cy="3537857"/>
          </a:xfrm>
          <a:prstGeom prst="rect">
            <a:avLst/>
          </a:prstGeom>
        </p:spPr>
      </p:pic>
      <p:sp>
        <p:nvSpPr>
          <p:cNvPr id="5" name="AutoShape 2" descr="Японские иероглифы фон - 20 фото для презентаций и картинок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უძველესი დამწერლობა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2" t="-26201" r="2202" b="26201"/>
          <a:stretch/>
        </p:blipFill>
        <p:spPr bwMode="auto">
          <a:xfrm>
            <a:off x="3188043" y="3646193"/>
            <a:ext cx="5561193" cy="29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63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olden rectangle leafy frame wallpaper vector | premium image by rawpixel.com  / Chayanit | Framed wallpaper, Wallpaper powerpoint, Powerpoint background 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967" t="39850" r="24530" b="19122"/>
          <a:stretch/>
        </p:blipFill>
        <p:spPr>
          <a:xfrm>
            <a:off x="935063" y="648363"/>
            <a:ext cx="10321873" cy="495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lden rectangle leafy frame wallpaper vector | premium image by rawpixel.com  / Chayanit | Framed wallpaper, Wallpaper powerpoint, Powerpoint background 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5325" t="17554" r="23328" b="51286"/>
          <a:stretch/>
        </p:blipFill>
        <p:spPr>
          <a:xfrm>
            <a:off x="1148443" y="611012"/>
            <a:ext cx="9895114" cy="3377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38" y="4109212"/>
            <a:ext cx="6918713" cy="24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olden rectangle leafy frame wallpaper vector | premium image by rawpixel.com  / Chayanit | Framed wallpaper, Wallpaper powerpoint, Powerpoint background 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5967" t="50812" r="23586" b="15023"/>
          <a:stretch/>
        </p:blipFill>
        <p:spPr>
          <a:xfrm>
            <a:off x="870857" y="587828"/>
            <a:ext cx="10544179" cy="40168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10256" b="7591"/>
          <a:stretch/>
        </p:blipFill>
        <p:spPr>
          <a:xfrm>
            <a:off x="3501950" y="4757097"/>
            <a:ext cx="5281991" cy="19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olden rectangle leafy frame wallpaper vector | premium image by rawpixel.com  / Chayanit | Framed wallpaper, Wallpaper powerpoint, Powerpoint background 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9808" b="12729"/>
          <a:stretch/>
        </p:blipFill>
        <p:spPr>
          <a:xfrm>
            <a:off x="935374" y="592544"/>
            <a:ext cx="10505511" cy="36311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0902" t="39724" r="44685" b="33682"/>
          <a:stretch/>
        </p:blipFill>
        <p:spPr>
          <a:xfrm>
            <a:off x="1153088" y="4299858"/>
            <a:ext cx="5108587" cy="2220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1052" t="69337" r="44990" b="6111"/>
          <a:stretch/>
        </p:blipFill>
        <p:spPr>
          <a:xfrm>
            <a:off x="6509656" y="4299858"/>
            <a:ext cx="4795821" cy="22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Golden rectangle leafy frame wallpaper vector | premium image by rawpixel.com  / Chayanit | Framed wallpaper, Wallpaper powerpoint, Powerpoint background  de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32065"/>
            <a:ext cx="10515600" cy="1071789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Finikiy</a:t>
            </a:r>
            <a:r>
              <a:rPr lang="en-US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alifbosi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Finikiy yozuvi - Vikipediy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45" y="1803854"/>
            <a:ext cx="5103335" cy="458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796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ack to school background | Poster background design, Powerpoint background  design, Wallpaper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917" t="26841" r="25674" b="64095"/>
          <a:stretch/>
        </p:blipFill>
        <p:spPr>
          <a:xfrm>
            <a:off x="498087" y="250368"/>
            <a:ext cx="11195825" cy="1110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287" y="1954664"/>
            <a:ext cx="9190199" cy="13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35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Ona tili va o‘qish  savodxonligi</vt:lpstr>
      <vt:lpstr>Mavzu: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Finikiy alifbosi</vt:lpstr>
      <vt:lpstr>Презентация PowerPoint</vt:lpstr>
      <vt:lpstr>Rasmlar</vt:lpstr>
      <vt:lpstr>Iyerogliflar</vt:lpstr>
      <vt:lpstr>Tovushlar</vt:lpstr>
      <vt:lpstr>Yozuvlar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2022-01-16T12:04:38Z</dcterms:created>
  <dcterms:modified xsi:type="dcterms:W3CDTF">2022-01-17T18:22:52Z</dcterms:modified>
</cp:coreProperties>
</file>