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58" r:id="rId9"/>
    <p:sldId id="259" r:id="rId10"/>
    <p:sldId id="260" r:id="rId11"/>
    <p:sldId id="261" r:id="rId12"/>
    <p:sldId id="262" r:id="rId13"/>
    <p:sldId id="263" r:id="rId14"/>
    <p:sldId id="272" r:id="rId15"/>
    <p:sldId id="273" r:id="rId16"/>
    <p:sldId id="275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05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987-62A5-460B-B6EE-9F9FBDA0974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1956-BFDB-4661-9CCF-9771C57BF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0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987-62A5-460B-B6EE-9F9FBDA0974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1956-BFDB-4661-9CCF-9771C57BF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8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987-62A5-460B-B6EE-9F9FBDA0974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1956-BFDB-4661-9CCF-9771C57BF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3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987-62A5-460B-B6EE-9F9FBDA0974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1956-BFDB-4661-9CCF-9771C57BF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1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987-62A5-460B-B6EE-9F9FBDA0974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1956-BFDB-4661-9CCF-9771C57BF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6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987-62A5-460B-B6EE-9F9FBDA0974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1956-BFDB-4661-9CCF-9771C57BF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0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987-62A5-460B-B6EE-9F9FBDA0974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1956-BFDB-4661-9CCF-9771C57BF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987-62A5-460B-B6EE-9F9FBDA0974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1956-BFDB-4661-9CCF-9771C57BF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7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987-62A5-460B-B6EE-9F9FBDA0974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1956-BFDB-4661-9CCF-9771C57BF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26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987-62A5-460B-B6EE-9F9FBDA0974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1956-BFDB-4661-9CCF-9771C57BF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1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0987-62A5-460B-B6EE-9F9FBDA0974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1956-BFDB-4661-9CCF-9771C57BF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2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10987-62A5-460B-B6EE-9F9FBDA09743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1956-BFDB-4661-9CCF-9771C57BF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937" y="1117582"/>
            <a:ext cx="6194258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savodxonligi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722" y="3411536"/>
            <a:ext cx="5585947" cy="1723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8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pring Acupunctur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ooks PPT Backgrounds - Download free Books Powerpoint Templa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Wallpapers Powerpoint Template Free Presentation Ppt - Template For  Powerpoint - 921x721 Wallpaper - teahub.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Words Bible Ppt Backgrounds - Powerpoint Presentation Background Ppt - HD Wallpaper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Винтажный Старый Фон Бумаги — стоковые фотографии и другие картинки Процесс  старения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04"/>
            <a:ext cx="12192000" cy="68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3797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+mn-lt"/>
              </a:rPr>
              <a:t>Rasmdagi</a:t>
            </a:r>
            <a:r>
              <a:rPr lang="en-US" sz="6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+mn-lt"/>
              </a:rPr>
              <a:t>voqealarni</a:t>
            </a:r>
            <a:r>
              <a:rPr lang="en-US" sz="6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+mn-lt"/>
              </a:rPr>
              <a:t>yozing</a:t>
            </a:r>
            <a:r>
              <a:rPr lang="en-US" sz="6000" b="1" dirty="0" smtClean="0">
                <a:solidFill>
                  <a:srgbClr val="00B050"/>
                </a:solidFill>
                <a:latin typeface="+mn-lt"/>
              </a:rPr>
              <a:t>.</a:t>
            </a:r>
            <a:endParaRPr lang="ru-RU" sz="6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940"/>
          <a:stretch/>
        </p:blipFill>
        <p:spPr>
          <a:xfrm>
            <a:off x="1004758" y="2777672"/>
            <a:ext cx="10492372" cy="16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Винтажный Старый Фон Бумаги — стоковые фотографии и другие картинки Процесс  старения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"/>
          <a:stretch/>
        </p:blipFill>
        <p:spPr bwMode="auto">
          <a:xfrm>
            <a:off x="0" y="-16104"/>
            <a:ext cx="12192000" cy="68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1113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  <a:latin typeface="+mn-lt"/>
              </a:rPr>
              <a:t>Q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adimiy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n-lt"/>
              </a:rPr>
              <a:t>yozuv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n-lt"/>
              </a:rPr>
              <a:t>matnini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o‘z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matningiz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+mn-lt"/>
              </a:rPr>
              <a:t>bilan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     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solishtiring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.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199" y="2442258"/>
            <a:ext cx="10515600" cy="1672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0070C0"/>
                </a:solidFill>
              </a:rPr>
              <a:t>Ovchi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uydan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chiqib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ketdi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Orolda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bir</a:t>
            </a:r>
            <a:r>
              <a:rPr lang="en-US" sz="3200" b="1" dirty="0" smtClean="0">
                <a:solidFill>
                  <a:srgbClr val="0070C0"/>
                </a:solidFill>
              </a:rPr>
              <a:t> kun </a:t>
            </a:r>
            <a:r>
              <a:rPr lang="en-US" sz="3200" b="1" dirty="0" err="1" smtClean="0">
                <a:solidFill>
                  <a:srgbClr val="0070C0"/>
                </a:solidFill>
              </a:rPr>
              <a:t>uxladi</a:t>
            </a:r>
            <a:r>
              <a:rPr lang="en-US" sz="3200" b="1" dirty="0" smtClean="0">
                <a:solidFill>
                  <a:srgbClr val="0070C0"/>
                </a:solidFill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</a:rPr>
              <a:t>Boshqa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orolga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borib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ikki</a:t>
            </a:r>
            <a:r>
              <a:rPr lang="en-US" sz="3200" b="1" dirty="0" smtClean="0">
                <a:solidFill>
                  <a:srgbClr val="0070C0"/>
                </a:solidFill>
              </a:rPr>
              <a:t> kun </a:t>
            </a:r>
            <a:r>
              <a:rPr lang="en-US" sz="3200" b="1" dirty="0" err="1" smtClean="0">
                <a:solidFill>
                  <a:srgbClr val="0070C0"/>
                </a:solidFill>
              </a:rPr>
              <a:t>uxladi</a:t>
            </a:r>
            <a:r>
              <a:rPr lang="en-US" sz="3200" b="1" dirty="0" smtClean="0">
                <a:solidFill>
                  <a:srgbClr val="0070C0"/>
                </a:solidFill>
              </a:rPr>
              <a:t>. Su </a:t>
            </a:r>
            <a:r>
              <a:rPr lang="en-US" sz="3200" b="1" dirty="0" err="1" smtClean="0">
                <a:solidFill>
                  <a:srgbClr val="0070C0"/>
                </a:solidFill>
              </a:rPr>
              <a:t>oroldan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dengiz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sherini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ovladi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va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uyiga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qaytdi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0" y="3769789"/>
            <a:ext cx="5607050" cy="28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7900" y="863600"/>
            <a:ext cx="98207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Nima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deb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o‘ylaysiz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,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belgi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va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rasmli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yozuvlar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/>
            </a:r>
            <a:br>
              <a:rPr lang="en-US" sz="3600" b="1" i="0" dirty="0" smtClean="0">
                <a:solidFill>
                  <a:srgbClr val="7030A0"/>
                </a:solidFill>
                <a:effectLst/>
              </a:rPr>
            </a:br>
            <a:r>
              <a:rPr lang="en-US" sz="3600" b="1" i="0" dirty="0" smtClean="0">
                <a:solidFill>
                  <a:srgbClr val="7030A0"/>
                </a:solidFill>
                <a:effectLst/>
              </a:rPr>
              <a:t>ham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bormi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?</a:t>
            </a:r>
            <a:br>
              <a:rPr lang="en-US" sz="3600" b="1" i="0" dirty="0" smtClean="0">
                <a:solidFill>
                  <a:srgbClr val="7030A0"/>
                </a:solidFill>
                <a:effectLst/>
              </a:rPr>
            </a:br>
            <a:endParaRPr lang="en-US" sz="3600" b="1" i="0" dirty="0" smtClean="0">
              <a:solidFill>
                <a:srgbClr val="7030A0"/>
              </a:solidFill>
              <a:effectLst/>
            </a:endParaRPr>
          </a:p>
          <a:p>
            <a:pPr algn="ctr"/>
            <a:r>
              <a:rPr lang="en-US" sz="3600" b="1" i="0" dirty="0" smtClean="0">
                <a:solidFill>
                  <a:srgbClr val="7030A0"/>
                </a:solidFill>
                <a:effectLst/>
              </a:rPr>
              <a:t>2.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Buyumlar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solingan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qutida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,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mahsulot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qadog‘ida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,</a:t>
            </a:r>
            <a:br>
              <a:rPr lang="en-US" sz="3600" b="1" i="0" dirty="0" smtClean="0">
                <a:solidFill>
                  <a:srgbClr val="7030A0"/>
                </a:solidFill>
                <a:effectLst/>
              </a:rPr>
            </a:b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qurilmalarda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,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yo‘l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bo‘yida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,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do‘konlarda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va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/>
            </a:r>
            <a:br>
              <a:rPr lang="en-US" sz="3600" b="1" i="0" dirty="0" smtClean="0">
                <a:solidFill>
                  <a:srgbClr val="7030A0"/>
                </a:solidFill>
                <a:effectLst/>
              </a:rPr>
            </a:b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oshxonada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uchraydigan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belgilarni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eslaysizmi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?</a:t>
            </a:r>
            <a:br>
              <a:rPr lang="en-US" sz="3600" b="1" i="0" dirty="0" smtClean="0">
                <a:solidFill>
                  <a:srgbClr val="7030A0"/>
                </a:solidFill>
                <a:effectLst/>
              </a:rPr>
            </a:br>
            <a:endParaRPr lang="en-US" sz="3600" b="1" i="0" dirty="0" smtClean="0">
              <a:solidFill>
                <a:srgbClr val="7030A0"/>
              </a:solidFill>
              <a:effectLst/>
            </a:endParaRPr>
          </a:p>
          <a:p>
            <a:pPr algn="ctr"/>
            <a:r>
              <a:rPr lang="en-US" sz="3600" b="1" i="0" dirty="0" smtClean="0">
                <a:solidFill>
                  <a:srgbClr val="7030A0"/>
                </a:solidFill>
                <a:effectLst/>
              </a:rPr>
              <a:t>3.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Ularning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ma’nosini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3600" b="1" i="0" dirty="0" err="1" smtClean="0">
                <a:solidFill>
                  <a:srgbClr val="7030A0"/>
                </a:solidFill>
                <a:effectLst/>
              </a:rPr>
              <a:t>bilasizmi</a:t>
            </a:r>
            <a:r>
              <a:rPr lang="en-US" sz="3600" b="1" i="0" dirty="0" smtClean="0">
                <a:solidFill>
                  <a:srgbClr val="7030A0"/>
                </a:solidFill>
                <a:effectLst/>
              </a:rPr>
              <a:t>?</a:t>
            </a:r>
            <a:br>
              <a:rPr lang="en-US" sz="3600" b="1" i="0" dirty="0" smtClean="0">
                <a:solidFill>
                  <a:srgbClr val="7030A0"/>
                </a:solidFill>
                <a:effectLst/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2650" y="1625600"/>
            <a:ext cx="10426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</a:rPr>
              <a:t>Yozuvlar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faqat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harflar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ko‘rinishida</a:t>
            </a:r>
            <a:r>
              <a:rPr lang="en-US" sz="5400" b="1" dirty="0">
                <a:solidFill>
                  <a:srgbClr val="7030A0"/>
                </a:solidFill>
              </a:rPr>
              <a:t/>
            </a:r>
            <a:br>
              <a:rPr lang="en-US" sz="5400" b="1" dirty="0">
                <a:solidFill>
                  <a:srgbClr val="7030A0"/>
                </a:solidFill>
              </a:rPr>
            </a:br>
            <a:r>
              <a:rPr lang="en-US" sz="5400" b="1" dirty="0" err="1">
                <a:solidFill>
                  <a:srgbClr val="7030A0"/>
                </a:solidFill>
              </a:rPr>
              <a:t>emas</a:t>
            </a:r>
            <a:r>
              <a:rPr lang="en-US" sz="5400" b="1" dirty="0">
                <a:solidFill>
                  <a:srgbClr val="7030A0"/>
                </a:solidFill>
              </a:rPr>
              <a:t>, </a:t>
            </a:r>
            <a:r>
              <a:rPr lang="en-US" sz="5400" b="1" dirty="0" err="1">
                <a:solidFill>
                  <a:srgbClr val="7030A0"/>
                </a:solidFill>
              </a:rPr>
              <a:t>balki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turli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belgilar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va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rasmlar</a:t>
            </a:r>
            <a:r>
              <a:rPr lang="en-US" sz="5400" b="1" dirty="0">
                <a:solidFill>
                  <a:srgbClr val="7030A0"/>
                </a:solidFill>
              </a:rPr>
              <a:t/>
            </a:r>
            <a:br>
              <a:rPr lang="en-US" sz="5400" b="1" dirty="0">
                <a:solidFill>
                  <a:srgbClr val="7030A0"/>
                </a:solidFill>
              </a:rPr>
            </a:br>
            <a:r>
              <a:rPr lang="en-US" sz="5400" b="1" dirty="0" err="1">
                <a:solidFill>
                  <a:srgbClr val="7030A0"/>
                </a:solidFill>
              </a:rPr>
              <a:t>shaklida</a:t>
            </a:r>
            <a:r>
              <a:rPr lang="en-US" sz="5400" b="1" dirty="0">
                <a:solidFill>
                  <a:srgbClr val="7030A0"/>
                </a:solidFill>
              </a:rPr>
              <a:t> ham </a:t>
            </a:r>
            <a:r>
              <a:rPr lang="en-US" sz="5400" b="1" dirty="0" err="1">
                <a:solidFill>
                  <a:srgbClr val="7030A0"/>
                </a:solidFill>
              </a:rPr>
              <a:t>bo‘ladi</a:t>
            </a:r>
            <a:r>
              <a:rPr lang="en-US" sz="5400" b="1" dirty="0">
                <a:solidFill>
                  <a:srgbClr val="7030A0"/>
                </a:solidFill>
              </a:rPr>
              <a:t>.</a:t>
            </a:r>
            <a:br>
              <a:rPr lang="en-US" sz="5400" b="1" dirty="0">
                <a:solidFill>
                  <a:srgbClr val="7030A0"/>
                </a:solidFill>
              </a:rPr>
            </a:b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 для презентации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15" y="960211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+mn-lt"/>
              </a:rPr>
              <a:t>Belgili</a:t>
            </a:r>
            <a:r>
              <a:rPr lang="en-US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+mn-lt"/>
              </a:rPr>
              <a:t>yozuvlar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264" r="55803"/>
          <a:stretch/>
        </p:blipFill>
        <p:spPr>
          <a:xfrm>
            <a:off x="972457" y="3885519"/>
            <a:ext cx="1683657" cy="1687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3083"/>
          <a:stretch/>
        </p:blipFill>
        <p:spPr>
          <a:xfrm>
            <a:off x="3268867" y="3873672"/>
            <a:ext cx="1820754" cy="1687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106" y="3990080"/>
            <a:ext cx="1671184" cy="1472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7775" y="3943576"/>
            <a:ext cx="1474454" cy="15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фон для презентации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Rasmli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yozuvlar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93" y="2108216"/>
            <a:ext cx="3080657" cy="2007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540" t="4776" r="1944" b="2022"/>
          <a:stretch/>
        </p:blipFill>
        <p:spPr>
          <a:xfrm>
            <a:off x="9268041" y="2109747"/>
            <a:ext cx="2527718" cy="2005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9" y="2108217"/>
            <a:ext cx="2446073" cy="2007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47" y="4532984"/>
            <a:ext cx="2051347" cy="20748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100" y="4532984"/>
            <a:ext cx="2236126" cy="2005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6026" y="4449896"/>
            <a:ext cx="2031747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1300" y="835025"/>
            <a:ext cx="7823200" cy="1325563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</a:rPr>
              <a:t>Mustaqil</a:t>
            </a:r>
            <a:r>
              <a:rPr lang="en-US" sz="7200" b="1" dirty="0" smtClean="0">
                <a:solidFill>
                  <a:srgbClr val="00B050"/>
                </a:solidFill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</a:rPr>
              <a:t>topshiriq</a:t>
            </a:r>
            <a:endParaRPr lang="ru-RU" sz="7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750" y="1825625"/>
            <a:ext cx="94869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6600" b="1" dirty="0" err="1" smtClean="0">
                <a:solidFill>
                  <a:srgbClr val="C00000"/>
                </a:solidFill>
              </a:rPr>
              <a:t>Belgi</a:t>
            </a:r>
            <a:r>
              <a:rPr lang="en-US" sz="6600" b="1" dirty="0" smtClean="0">
                <a:solidFill>
                  <a:srgbClr val="C00000"/>
                </a:solidFill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</a:rPr>
              <a:t>va</a:t>
            </a:r>
            <a:r>
              <a:rPr lang="en-US" sz="6600" b="1" dirty="0" smtClean="0">
                <a:solidFill>
                  <a:srgbClr val="C00000"/>
                </a:solidFill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</a:rPr>
              <a:t>rasm</a:t>
            </a:r>
            <a:r>
              <a:rPr lang="en-US" sz="6600" b="1" dirty="0" smtClean="0">
                <a:solidFill>
                  <a:srgbClr val="C00000"/>
                </a:solidFill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</a:rPr>
              <a:t>shaklidagi</a:t>
            </a:r>
            <a:r>
              <a:rPr lang="en-US" sz="6600" b="1" dirty="0" smtClean="0">
                <a:solidFill>
                  <a:srgbClr val="C00000"/>
                </a:solidFill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</a:rPr>
              <a:t>yozuvlarga</a:t>
            </a:r>
            <a:r>
              <a:rPr lang="en-US" sz="6600" b="1" dirty="0" smtClean="0">
                <a:solidFill>
                  <a:srgbClr val="C00000"/>
                </a:solidFill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</a:rPr>
              <a:t>misol</a:t>
            </a:r>
            <a:r>
              <a:rPr lang="en-US" sz="6600" b="1" dirty="0" smtClean="0">
                <a:solidFill>
                  <a:srgbClr val="C00000"/>
                </a:solidFill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</a:rPr>
              <a:t>keltiring</a:t>
            </a:r>
            <a:r>
              <a:rPr lang="en-US" sz="6600" b="1" dirty="0" smtClean="0">
                <a:solidFill>
                  <a:srgbClr val="C00000"/>
                </a:solidFill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</a:rPr>
              <a:t>va</a:t>
            </a:r>
            <a:r>
              <a:rPr lang="en-US" sz="6600" b="1" dirty="0" smtClean="0">
                <a:solidFill>
                  <a:srgbClr val="C00000"/>
                </a:solidFill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</a:rPr>
              <a:t>chizing</a:t>
            </a:r>
            <a:r>
              <a:rPr lang="en-US" sz="6600" b="1" dirty="0" smtClean="0">
                <a:solidFill>
                  <a:srgbClr val="C00000"/>
                </a:solidFill>
              </a:rPr>
              <a:t>. 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parchemins - Page 11 | Frame border design, Old paper background,  Powerpoint backgroun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60812" y="913642"/>
            <a:ext cx="9064594" cy="4281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i="1" noProof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E’</a:t>
            </a:r>
            <a:r>
              <a:rPr kumimoji="0" lang="uz-Latn-UZ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TIBORINGIZ </a:t>
            </a:r>
            <a:r>
              <a:rPr kumimoji="0" lang="uz-Latn-UZ" sz="8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UCHUN RAHMAT!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331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 презентации (ручка и перо)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3"/>
            <a:ext cx="12192000" cy="68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8771" y="260984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9-BO‘LIM</a:t>
            </a:r>
          </a:p>
          <a:p>
            <a:pPr marL="0" indent="0" algn="ctr">
              <a:buNone/>
            </a:pPr>
            <a:r>
              <a:rPr lang="en-US" sz="8800" dirty="0" smtClean="0"/>
              <a:t> </a:t>
            </a:r>
            <a:r>
              <a:rPr lang="en-US" sz="8800" b="1" dirty="0">
                <a:solidFill>
                  <a:srgbClr val="00B050"/>
                </a:solidFill>
              </a:rPr>
              <a:t>YOZUVNI KIM IXTIRO QILGAN?</a:t>
            </a:r>
            <a:r>
              <a:rPr lang="en-US" sz="8800" dirty="0">
                <a:solidFill>
                  <a:srgbClr val="00B050"/>
                </a:solidFill>
              </a:rPr>
              <a:t/>
            </a:r>
            <a:br>
              <a:rPr lang="en-US" sz="8800" dirty="0">
                <a:solidFill>
                  <a:srgbClr val="00B050"/>
                </a:solidFill>
              </a:rPr>
            </a:b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069613" y="974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</a:rPr>
              <a:t>Mavzu</a:t>
            </a:r>
            <a:r>
              <a:rPr lang="en-US" sz="9600" b="1" dirty="0" smtClean="0">
                <a:solidFill>
                  <a:srgbClr val="0070C0"/>
                </a:solidFill>
              </a:rPr>
              <a:t>: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презентации (ручка и перо)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Шаблон презентации (ручка и перо)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3"/>
            <a:ext cx="12192000" cy="68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313" y="972457"/>
            <a:ext cx="10522857" cy="201748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</a:rPr>
              <a:t>Yozuv</a:t>
            </a:r>
            <a:r>
              <a:rPr lang="en-US" sz="4800" b="1" dirty="0" smtClean="0">
                <a:solidFill>
                  <a:srgbClr val="00B050"/>
                </a:solidFill>
              </a:rPr>
              <a:t> - </a:t>
            </a:r>
            <a:r>
              <a:rPr lang="en-US" sz="4800" b="1" dirty="0" err="1" smtClean="0">
                <a:solidFill>
                  <a:srgbClr val="00B050"/>
                </a:solidFill>
              </a:rPr>
              <a:t>insoniyatning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buyuk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kashfiyoti</a:t>
            </a:r>
            <a:r>
              <a:rPr lang="en-US" sz="4800" b="1" dirty="0" smtClean="0">
                <a:solidFill>
                  <a:srgbClr val="00B050"/>
                </a:solidFill>
              </a:rPr>
              <a:t>.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13" l="296" r="99704">
                        <a14:foregroundMark x1="2663" y1="27536" x2="19231" y2="7609"/>
                        <a14:foregroundMark x1="6213" y1="20290" x2="9763" y2="11594"/>
                        <a14:foregroundMark x1="83432" y1="15580" x2="89645" y2="19203"/>
                        <a14:foregroundMark x1="25740" y1="6522" x2="42899" y2="6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7080" y="3132412"/>
            <a:ext cx="3757840" cy="30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ин от пользователя Victor Senkiv на доске ВСЕ ДЛЯ АНГЛІЙСЬКОЇ | Старая  бумага, Школьные темы, Лис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478404"/>
            <a:ext cx="10515600" cy="5901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	</a:t>
            </a:r>
            <a:r>
              <a:rPr lang="en-US" sz="4000" b="1" dirty="0" err="1" smtClean="0"/>
              <a:t>O‘tmish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tarix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odamlar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yaratgan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hayotiy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tajriba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bilimlar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ajdodlardan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avlodlarga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yozuv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orqali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yetib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keldi</a:t>
            </a:r>
            <a:r>
              <a:rPr lang="en-US" sz="4000" b="1" dirty="0" smtClean="0"/>
              <a:t>.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875" b="67656" l="0" r="89109"/>
                    </a14:imgEffect>
                  </a14:imgLayer>
                </a14:imgProps>
              </a:ext>
            </a:extLst>
          </a:blip>
          <a:srcRect t="11887" r="11348" b="32989"/>
          <a:stretch/>
        </p:blipFill>
        <p:spPr>
          <a:xfrm>
            <a:off x="3077028" y="2311448"/>
            <a:ext cx="5646056" cy="384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ин от пользователя Victor Senkiv на доске ВСЕ ДЛЯ АНГЛІЙСЬКОЇ | Старая  бумага, Школьные темы, Лис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4800" y="478404"/>
            <a:ext cx="10515600" cy="5901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	</a:t>
            </a:r>
            <a:r>
              <a:rPr lang="en-US" sz="4000" b="1" dirty="0" err="1" smtClean="0"/>
              <a:t>Yozuv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kishilar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o‘rtasidagi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aloqaga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xizmat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qiladigan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yozma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belgilar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tizimidir</a:t>
            </a:r>
            <a:r>
              <a:rPr lang="en-US" sz="4000" b="1" dirty="0" smtClean="0"/>
              <a:t>. </a:t>
            </a:r>
            <a:r>
              <a:rPr lang="en-US" sz="4000" b="1" dirty="0" err="1" smtClean="0"/>
              <a:t>Ular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bugungi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shakldagi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ko‘rinishga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ega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bo‘lgunicha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uzoq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taraqqiyot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yo‘lini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bosib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o‘tdi</a:t>
            </a:r>
            <a:r>
              <a:rPr lang="en-US" sz="4000" b="1" dirty="0" smtClean="0"/>
              <a:t>.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813" b="87578" l="6271" r="76898"/>
                    </a14:imgEffect>
                  </a14:imgLayer>
                </a14:imgProps>
              </a:ext>
            </a:extLst>
          </a:blip>
          <a:srcRect l="6257" t="67979" r="23038" b="12269"/>
          <a:stretch/>
        </p:blipFill>
        <p:spPr>
          <a:xfrm>
            <a:off x="3355165" y="2667000"/>
            <a:ext cx="6179090" cy="34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ин от пользователя Victor Senkiv на доске ВСЕ ДЛЯ АНГЛІЙСЬКОЇ | Старая  бумага, Школьные темы, Лис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051" y="1137433"/>
            <a:ext cx="4986726" cy="2170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15" l="310" r="993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0206" y="1137433"/>
            <a:ext cx="4675451" cy="217006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97857" y="3810000"/>
            <a:ext cx="10515600" cy="21043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latin typeface="+mn-lt"/>
              </a:rPr>
              <a:t>Hayot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rivojlanib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borgan</a:t>
            </a:r>
            <a:r>
              <a:rPr lang="en-US" sz="4000" b="1" dirty="0" smtClean="0">
                <a:latin typeface="+mn-lt"/>
              </a:rPr>
              <a:t> sari </a:t>
            </a:r>
            <a:r>
              <a:rPr lang="en-US" sz="4000" b="1" dirty="0" err="1" smtClean="0">
                <a:latin typeface="+mn-lt"/>
              </a:rPr>
              <a:t>rasmli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yozuvlar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kishilar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ehtiyojini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qondira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olmay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qoldi</a:t>
            </a:r>
            <a:r>
              <a:rPr lang="en-US" sz="4000" b="1" dirty="0" smtClean="0">
                <a:latin typeface="+mn-lt"/>
              </a:rPr>
              <a:t>. </a:t>
            </a:r>
            <a:r>
              <a:rPr lang="en-US" sz="4000" b="1" dirty="0" err="1" smtClean="0">
                <a:latin typeface="+mn-lt"/>
              </a:rPr>
              <a:t>Ular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ancha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mukammalroq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yozuvga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ehtiyoj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seza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boshadilar</a:t>
            </a:r>
            <a:r>
              <a:rPr lang="en-US" sz="4000" b="1" dirty="0">
                <a:latin typeface="+mn-lt"/>
              </a:rPr>
              <a:t>.</a:t>
            </a:r>
            <a:endParaRPr lang="ru-RU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3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фон для презентации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7" y="4600998"/>
            <a:ext cx="3004457" cy="1136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16" y="1848529"/>
            <a:ext cx="3118277" cy="1232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671" y="2210123"/>
            <a:ext cx="2311515" cy="616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1064" y="2254929"/>
            <a:ext cx="2129587" cy="826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r="7928"/>
          <a:stretch/>
        </p:blipFill>
        <p:spPr>
          <a:xfrm>
            <a:off x="7517719" y="4600998"/>
            <a:ext cx="3034167" cy="1301554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Bu </a:t>
            </a:r>
            <a:r>
              <a:rPr lang="en-US" dirty="0" err="1" smtClean="0">
                <a:latin typeface="+mn-lt"/>
              </a:rPr>
              <a:t>rasmlar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sizga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nimani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eslatdi</a:t>
            </a:r>
            <a:r>
              <a:rPr lang="en-US" dirty="0" smtClean="0">
                <a:latin typeface="+mn-lt"/>
              </a:rPr>
              <a:t>?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r="69283"/>
          <a:stretch/>
        </p:blipFill>
        <p:spPr>
          <a:xfrm>
            <a:off x="4189127" y="4417090"/>
            <a:ext cx="2527301" cy="16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 для презентации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53" y="3701475"/>
            <a:ext cx="3004457" cy="11368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00" y="994906"/>
            <a:ext cx="3118277" cy="12328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028" y="1393035"/>
            <a:ext cx="2311515" cy="6164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6121" y="1183032"/>
            <a:ext cx="2129587" cy="8264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 r="7928"/>
          <a:stretch/>
        </p:blipFill>
        <p:spPr>
          <a:xfrm>
            <a:off x="8690761" y="3930992"/>
            <a:ext cx="3034167" cy="13015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/>
          <a:srcRect r="69283"/>
          <a:stretch/>
        </p:blipFill>
        <p:spPr>
          <a:xfrm>
            <a:off x="4778935" y="3747084"/>
            <a:ext cx="2527301" cy="166937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644008" y="2368398"/>
            <a:ext cx="139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</a:rPr>
              <a:t>Suv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70001" y="2380113"/>
            <a:ext cx="139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O`simlik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018015" y="2346397"/>
            <a:ext cx="139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Tog`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92403" y="5186274"/>
            <a:ext cx="139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Ko`z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92645" y="5323369"/>
            <a:ext cx="139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C000"/>
                </a:solidFill>
              </a:rPr>
              <a:t>Eshik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006922" y="5186274"/>
            <a:ext cx="139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Ilon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4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интажный Старый Фон Бумаги — стоковые фотографии и другие картинки Процесс  старения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04"/>
            <a:ext cx="12192000" cy="68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2677"/>
            <a:ext cx="10515600" cy="9121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+mn-lt"/>
              </a:rPr>
              <a:t>Rasmga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diqqat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qarang</a:t>
            </a:r>
            <a:r>
              <a:rPr lang="en-US" dirty="0">
                <a:latin typeface="+mn-lt"/>
              </a:rPr>
              <a:t>.</a:t>
            </a:r>
            <a:br>
              <a:rPr lang="en-US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762" t="31683" r="5357"/>
          <a:stretch/>
        </p:blipFill>
        <p:spPr>
          <a:xfrm>
            <a:off x="1995715" y="1008743"/>
            <a:ext cx="7830457" cy="2227942"/>
          </a:xfrm>
          <a:prstGeom prst="rect">
            <a:avLst/>
          </a:prstGeom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429657" y="3565348"/>
            <a:ext cx="9924143" cy="37487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7030A0"/>
                </a:solidFill>
                <a:latin typeface="+mn-lt"/>
              </a:rPr>
              <a:t>1.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Ayting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-chi,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bu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qadimiy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rasmni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yozuv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deyish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mumkinmi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?</a:t>
            </a:r>
            <a:br>
              <a:rPr lang="en-US" b="1" dirty="0" smtClean="0">
                <a:solidFill>
                  <a:srgbClr val="7030A0"/>
                </a:solidFill>
                <a:latin typeface="+mn-lt"/>
              </a:rPr>
            </a:br>
            <a:r>
              <a:rPr lang="en-US" b="1" dirty="0" smtClean="0">
                <a:solidFill>
                  <a:srgbClr val="7030A0"/>
                </a:solidFill>
                <a:latin typeface="+mn-lt"/>
              </a:rPr>
              <a:t>2.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Yozuv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deyish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mumkin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bo‘lsa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unda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nimalar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haqida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yozilgan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bo‘lishi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mumkin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?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O‘ylab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ko‘ring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.</a:t>
            </a:r>
            <a:r>
              <a:rPr lang="en-US" dirty="0" smtClean="0">
                <a:solidFill>
                  <a:srgbClr val="151616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151616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20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140</Words>
  <Application>Microsoft Office PowerPoint</Application>
  <PresentationFormat>Широкоэкранный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Ona tili va o‘qish  savodxonligi</vt:lpstr>
      <vt:lpstr>Mavzu:</vt:lpstr>
      <vt:lpstr>Презентация PowerPoint</vt:lpstr>
      <vt:lpstr>Презентация PowerPoint</vt:lpstr>
      <vt:lpstr>Презентация PowerPoint</vt:lpstr>
      <vt:lpstr>Hayot rivojlanib borgan sari rasmli yozuvlar kishilar ehtiyojini qondira olmay qoldi. Ular ancha mukammalroq yozuvga ehtiyoj seza boshadilar.</vt:lpstr>
      <vt:lpstr>Bu rasmlar sizga nimani eslatdi?</vt:lpstr>
      <vt:lpstr>Презентация PowerPoint</vt:lpstr>
      <vt:lpstr>Rasmga diqqat bilan qarang. </vt:lpstr>
      <vt:lpstr>Rasmdagi voqealarni yozing.</vt:lpstr>
      <vt:lpstr>Qadimiy yozuv matnini o‘z matningiz bilan        solishtiring. </vt:lpstr>
      <vt:lpstr>Презентация PowerPoint</vt:lpstr>
      <vt:lpstr>Презентация PowerPoint</vt:lpstr>
      <vt:lpstr>Belgili yozuvlar</vt:lpstr>
      <vt:lpstr>Rasmli yozuvlar</vt:lpstr>
      <vt:lpstr>Mustaqil topshiriq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2022-01-10T05:38:57Z</dcterms:created>
  <dcterms:modified xsi:type="dcterms:W3CDTF">2022-01-10T08:39:15Z</dcterms:modified>
</cp:coreProperties>
</file>