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9" r:id="rId3"/>
    <p:sldId id="604" r:id="rId4"/>
    <p:sldId id="603" r:id="rId5"/>
    <p:sldId id="602" r:id="rId6"/>
    <p:sldId id="601" r:id="rId7"/>
    <p:sldId id="600" r:id="rId8"/>
    <p:sldId id="599" r:id="rId9"/>
    <p:sldId id="53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/>
    <p:restoredTop sz="94633"/>
  </p:normalViewPr>
  <p:slideViewPr>
    <p:cSldViewPr snapToGrid="0" snapToObjects="1">
      <p:cViewPr varScale="1">
        <p:scale>
          <a:sx n="80" d="100"/>
          <a:sy n="80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D4C88-AE1D-DE44-B5FB-F32FFC17C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BA0FBF-93D3-0540-9BEC-37A4C3725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B32AC-5ECB-6E41-9BA4-365473F5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E157A-891B-2045-B75B-463AFFD7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1D680C-2ED9-9D4E-863E-0A2C06E0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0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DE406-1AF9-D14D-B8CA-4229DABB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5ECA5-8F66-D04B-ACFE-2601DE3BF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4DFAB-12B5-5B42-95AC-69A5BE1F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F39E1-47F9-EE4B-BF8C-4630C678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D4EC4-BFD8-B243-BC66-685FF445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2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C43437-3B1D-0C49-B1FC-F2F7ADAEF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14886F-3A2D-E64C-B7D9-81C36CEEC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F5EE7-74D5-D342-B204-7EBD85E6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842DB-F15A-0540-807B-D619C10B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BE668-5A8C-F547-953B-AA88FA93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3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329C6-267E-6042-9401-FDDBA5BA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B34EE-5DB0-5143-AF99-C0DA9ACFC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76179-9EEE-6549-B04B-10FFEB19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4D884-9970-1C44-AB3C-50F4A4E2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F9E44-C187-2945-A625-BBD53B8A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467BB-AD79-F14B-9676-984B46EF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D8ECA-1DCD-B64A-8F8C-CF929D73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7DFB4-1E7C-A840-A38D-F61FA8D3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71FB2-FEC0-6147-A7CC-79F9ABDE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0BCE5-EFB7-6E47-AC96-7D725F55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9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D466E-0396-E841-AAD9-B85F9FAE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86387-E163-9D4D-BB79-61FFE8D62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48E868-1D44-4C44-A8D7-F6109307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80E1C-AC5A-3745-8441-0A5C6E33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82702-EABE-F443-B59D-7B6DB2A6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8C0A8-445E-D146-84C7-96E57086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9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40488-5129-424D-80BE-2C408F0D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B8FE5-26D8-7945-8696-3FFEF8B8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BA985B-C6D9-0D45-9E68-CD4E89B9D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3BDD9E-CF3E-CC4B-AE14-C183645C2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2CA8E-57AD-BE4D-BB74-C4D1E3BAA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24A157-B45C-934D-9CB4-1F9EF218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6A24ED-94C7-1F41-A7B9-F3EB1AD3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4D676E-C712-1649-8058-C8628BD4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1D61B-073F-DE46-9457-2DC617BE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3B2BFA-B43F-E649-9A03-7948E257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C9D3D5-BEC2-2349-B6D1-63845002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9DF7A0-04B3-1E4A-B825-898417F2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5CC1F-2804-7344-AA96-24E9D6D2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871730-F5FB-674C-8ABF-47B49A98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14D0FF-C412-F44D-BBD4-5C56AC39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CD06C-A2DA-B04E-942A-C614091E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9A88A-CCAF-5140-9F02-2F3734D5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F5FA3-6EE1-9F4B-B4AC-54A8BA42F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78D5A-C693-6745-AFC2-BE536B49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3BFDCB-8451-114E-B7BB-F3C172E1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A5493-8D11-A148-8509-E0E47531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6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18328-AC99-3041-A099-142C5A6A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46AECB-EE0C-504B-A138-74531DF16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12D94C-DC9C-E84C-A948-455150DF1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BE5F8-F73F-3040-A2F4-7775BD07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9E05A-1B2B-754E-AC1D-4B0C197D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0416E-4ABB-A942-BC50-CDEF1199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0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0F578-2FF0-D14F-850B-BD207D73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A0E39-D36D-C74F-9D48-58667ADA1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3B8E3-7D1D-D34F-82CA-B7E0F8014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384B-68B5-EE47-82B7-903E0615781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DB7DC-5A80-174C-9D45-3C8CBB76F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1384F-CCD6-C54C-B952-0054E5F2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B1BE-5668-3444-8F5B-DCD33639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5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38" y="33614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335858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80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03200"/>
            <a:ext cx="11676988" cy="650240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084F56-51A8-A842-96C4-D9F11B19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63" y="179753"/>
            <a:ext cx="9946083" cy="17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FCC100E-4AF4-8646-9364-8F8ABDF6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7" y="2977683"/>
            <a:ext cx="8004510" cy="35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5A772341-B74B-804B-B2F9-5B0D6C0C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08" y="4203351"/>
            <a:ext cx="2210092" cy="26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ABAABD3-9665-1641-B8AF-A80FA5EBCD4D}"/>
              </a:ext>
            </a:extLst>
          </p:cNvPr>
          <p:cNvSpPr/>
          <p:nvPr/>
        </p:nvSpPr>
        <p:spPr>
          <a:xfrm>
            <a:off x="8483604" y="5676432"/>
            <a:ext cx="274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4C4AC60-3C15-4C43-BF69-C518F510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91" y="1839928"/>
            <a:ext cx="6103225" cy="10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9449" y="349348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51D248-74CD-4845-AB18-121BD2F0D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16" b="50000"/>
          <a:stretch/>
        </p:blipFill>
        <p:spPr bwMode="auto">
          <a:xfrm>
            <a:off x="440243" y="595402"/>
            <a:ext cx="158299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A503B-F2DA-9A44-98A5-9F842B3B3068}"/>
              </a:ext>
            </a:extLst>
          </p:cNvPr>
          <p:cNvSpPr txBox="1"/>
          <p:nvPr/>
        </p:nvSpPr>
        <p:spPr>
          <a:xfrm>
            <a:off x="1894649" y="329734"/>
            <a:ext cx="9663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</a:rPr>
              <a:t>Tasavvur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qiling</a:t>
            </a:r>
            <a:r>
              <a:rPr lang="en-GB" sz="3600" b="1" dirty="0">
                <a:solidFill>
                  <a:schemeClr val="accent1"/>
                </a:solidFill>
              </a:rPr>
              <a:t>, </a:t>
            </a:r>
            <a:r>
              <a:rPr lang="en-GB" sz="3600" b="1" dirty="0" err="1">
                <a:solidFill>
                  <a:schemeClr val="accent1"/>
                </a:solidFill>
              </a:rPr>
              <a:t>boshqa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viloyatda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do‘stingiz</a:t>
            </a:r>
            <a:r>
              <a:rPr lang="en-GB" sz="3600" b="1" dirty="0">
                <a:solidFill>
                  <a:schemeClr val="accent1"/>
                </a:solidFill>
              </a:rPr>
              <a:t> bor. </a:t>
            </a:r>
            <a:r>
              <a:rPr lang="en-GB" sz="3600" b="1" dirty="0" err="1">
                <a:solidFill>
                  <a:schemeClr val="accent1"/>
                </a:solidFill>
              </a:rPr>
              <a:t>Siz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uni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yashab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turgan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joyingizga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taklif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qilmoqchi-siz</a:t>
            </a:r>
            <a:r>
              <a:rPr lang="en-GB" sz="3600" b="1" dirty="0">
                <a:solidFill>
                  <a:schemeClr val="accent1"/>
                </a:solidFill>
              </a:rPr>
              <a:t>. Shu </a:t>
            </a:r>
            <a:r>
              <a:rPr lang="en-GB" sz="3600" b="1" dirty="0" err="1">
                <a:solidFill>
                  <a:schemeClr val="accent1"/>
                </a:solidFill>
              </a:rPr>
              <a:t>mazmunda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xat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yozing</a:t>
            </a:r>
            <a:r>
              <a:rPr lang="en-GB" sz="3600" b="1" dirty="0">
                <a:solidFill>
                  <a:schemeClr val="accent1"/>
                </a:solidFill>
              </a:rPr>
              <a:t>. </a:t>
            </a:r>
            <a:r>
              <a:rPr lang="en-GB" sz="3600" b="1" dirty="0" err="1">
                <a:solidFill>
                  <a:schemeClr val="accent1"/>
                </a:solidFill>
              </a:rPr>
              <a:t>Yozgan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xatingizda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quyidagilar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aks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etishi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kerak</a:t>
            </a:r>
            <a:r>
              <a:rPr lang="en-GB" sz="3600" b="1" dirty="0">
                <a:solidFill>
                  <a:schemeClr val="accent1"/>
                </a:solidFill>
              </a:rPr>
              <a:t>: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Альтернативный процесс 3">
            <a:extLst>
              <a:ext uri="{FF2B5EF4-FFF2-40B4-BE49-F238E27FC236}">
                <a16:creationId xmlns:a16="http://schemas.microsoft.com/office/drawing/2014/main" id="{9D6643DA-D869-4948-979A-03AA7B4D90C9}"/>
              </a:ext>
            </a:extLst>
          </p:cNvPr>
          <p:cNvSpPr/>
          <p:nvPr/>
        </p:nvSpPr>
        <p:spPr>
          <a:xfrm>
            <a:off x="685800" y="2974108"/>
            <a:ext cx="11072813" cy="136565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extLst>
              <a:ext uri="{C807C97D-BFC1-408E-A445-0C87EB9F89A2}">
                <ask:lineSketchStyleProps xmlns:ask="http://schemas.microsoft.com/office/drawing/2018/sketchyshapes" sd="396742822">
                  <a:custGeom>
                    <a:avLst/>
                    <a:gdLst>
                      <a:gd name="connsiteX0" fmla="*/ 0 w 11072813"/>
                      <a:gd name="connsiteY0" fmla="*/ 227609 h 1365652"/>
                      <a:gd name="connsiteX1" fmla="*/ 227609 w 11072813"/>
                      <a:gd name="connsiteY1" fmla="*/ 0 h 1365652"/>
                      <a:gd name="connsiteX2" fmla="*/ 498948 w 11072813"/>
                      <a:gd name="connsiteY2" fmla="*/ 0 h 1365652"/>
                      <a:gd name="connsiteX3" fmla="*/ 1301166 w 11072813"/>
                      <a:gd name="connsiteY3" fmla="*/ 0 h 1365652"/>
                      <a:gd name="connsiteX4" fmla="*/ 1572504 w 11072813"/>
                      <a:gd name="connsiteY4" fmla="*/ 0 h 1365652"/>
                      <a:gd name="connsiteX5" fmla="*/ 1950019 w 11072813"/>
                      <a:gd name="connsiteY5" fmla="*/ 0 h 1365652"/>
                      <a:gd name="connsiteX6" fmla="*/ 2752237 w 11072813"/>
                      <a:gd name="connsiteY6" fmla="*/ 0 h 1365652"/>
                      <a:gd name="connsiteX7" fmla="*/ 3448279 w 11072813"/>
                      <a:gd name="connsiteY7" fmla="*/ 0 h 1365652"/>
                      <a:gd name="connsiteX8" fmla="*/ 4038146 w 11072813"/>
                      <a:gd name="connsiteY8" fmla="*/ 0 h 1365652"/>
                      <a:gd name="connsiteX9" fmla="*/ 4309484 w 11072813"/>
                      <a:gd name="connsiteY9" fmla="*/ 0 h 1365652"/>
                      <a:gd name="connsiteX10" fmla="*/ 4793175 w 11072813"/>
                      <a:gd name="connsiteY10" fmla="*/ 0 h 1365652"/>
                      <a:gd name="connsiteX11" fmla="*/ 5064513 w 11072813"/>
                      <a:gd name="connsiteY11" fmla="*/ 0 h 1365652"/>
                      <a:gd name="connsiteX12" fmla="*/ 5442028 w 11072813"/>
                      <a:gd name="connsiteY12" fmla="*/ 0 h 1365652"/>
                      <a:gd name="connsiteX13" fmla="*/ 6031894 w 11072813"/>
                      <a:gd name="connsiteY13" fmla="*/ 0 h 1365652"/>
                      <a:gd name="connsiteX14" fmla="*/ 6621761 w 11072813"/>
                      <a:gd name="connsiteY14" fmla="*/ 0 h 1365652"/>
                      <a:gd name="connsiteX15" fmla="*/ 6999275 w 11072813"/>
                      <a:gd name="connsiteY15" fmla="*/ 0 h 1365652"/>
                      <a:gd name="connsiteX16" fmla="*/ 7801493 w 11072813"/>
                      <a:gd name="connsiteY16" fmla="*/ 0 h 1365652"/>
                      <a:gd name="connsiteX17" fmla="*/ 8603712 w 11072813"/>
                      <a:gd name="connsiteY17" fmla="*/ 0 h 1365652"/>
                      <a:gd name="connsiteX18" fmla="*/ 9299754 w 11072813"/>
                      <a:gd name="connsiteY18" fmla="*/ 0 h 1365652"/>
                      <a:gd name="connsiteX19" fmla="*/ 9677269 w 11072813"/>
                      <a:gd name="connsiteY19" fmla="*/ 0 h 1365652"/>
                      <a:gd name="connsiteX20" fmla="*/ 10845204 w 11072813"/>
                      <a:gd name="connsiteY20" fmla="*/ 0 h 1365652"/>
                      <a:gd name="connsiteX21" fmla="*/ 11072813 w 11072813"/>
                      <a:gd name="connsiteY21" fmla="*/ 227609 h 1365652"/>
                      <a:gd name="connsiteX22" fmla="*/ 11072813 w 11072813"/>
                      <a:gd name="connsiteY22" fmla="*/ 691930 h 1365652"/>
                      <a:gd name="connsiteX23" fmla="*/ 11072813 w 11072813"/>
                      <a:gd name="connsiteY23" fmla="*/ 1138043 h 1365652"/>
                      <a:gd name="connsiteX24" fmla="*/ 10845204 w 11072813"/>
                      <a:gd name="connsiteY24" fmla="*/ 1365652 h 1365652"/>
                      <a:gd name="connsiteX25" fmla="*/ 10361514 w 11072813"/>
                      <a:gd name="connsiteY25" fmla="*/ 1365652 h 1365652"/>
                      <a:gd name="connsiteX26" fmla="*/ 9665471 w 11072813"/>
                      <a:gd name="connsiteY26" fmla="*/ 1365652 h 1365652"/>
                      <a:gd name="connsiteX27" fmla="*/ 9181781 w 11072813"/>
                      <a:gd name="connsiteY27" fmla="*/ 1365652 h 1365652"/>
                      <a:gd name="connsiteX28" fmla="*/ 8804266 w 11072813"/>
                      <a:gd name="connsiteY28" fmla="*/ 1365652 h 1365652"/>
                      <a:gd name="connsiteX29" fmla="*/ 8426752 w 11072813"/>
                      <a:gd name="connsiteY29" fmla="*/ 1365652 h 1365652"/>
                      <a:gd name="connsiteX30" fmla="*/ 7943061 w 11072813"/>
                      <a:gd name="connsiteY30" fmla="*/ 1365652 h 1365652"/>
                      <a:gd name="connsiteX31" fmla="*/ 7247019 w 11072813"/>
                      <a:gd name="connsiteY31" fmla="*/ 1365652 h 1365652"/>
                      <a:gd name="connsiteX32" fmla="*/ 6763329 w 11072813"/>
                      <a:gd name="connsiteY32" fmla="*/ 1365652 h 1365652"/>
                      <a:gd name="connsiteX33" fmla="*/ 6491990 w 11072813"/>
                      <a:gd name="connsiteY33" fmla="*/ 1365652 h 1365652"/>
                      <a:gd name="connsiteX34" fmla="*/ 6008300 w 11072813"/>
                      <a:gd name="connsiteY34" fmla="*/ 1365652 h 1365652"/>
                      <a:gd name="connsiteX35" fmla="*/ 5206081 w 11072813"/>
                      <a:gd name="connsiteY35" fmla="*/ 1365652 h 1365652"/>
                      <a:gd name="connsiteX36" fmla="*/ 4403863 w 11072813"/>
                      <a:gd name="connsiteY36" fmla="*/ 1365652 h 1365652"/>
                      <a:gd name="connsiteX37" fmla="*/ 4026349 w 11072813"/>
                      <a:gd name="connsiteY37" fmla="*/ 1365652 h 1365652"/>
                      <a:gd name="connsiteX38" fmla="*/ 3542658 w 11072813"/>
                      <a:gd name="connsiteY38" fmla="*/ 1365652 h 1365652"/>
                      <a:gd name="connsiteX39" fmla="*/ 2952792 w 11072813"/>
                      <a:gd name="connsiteY39" fmla="*/ 1365652 h 1365652"/>
                      <a:gd name="connsiteX40" fmla="*/ 2362925 w 11072813"/>
                      <a:gd name="connsiteY40" fmla="*/ 1365652 h 1365652"/>
                      <a:gd name="connsiteX41" fmla="*/ 1560707 w 11072813"/>
                      <a:gd name="connsiteY41" fmla="*/ 1365652 h 1365652"/>
                      <a:gd name="connsiteX42" fmla="*/ 1289368 w 11072813"/>
                      <a:gd name="connsiteY42" fmla="*/ 1365652 h 1365652"/>
                      <a:gd name="connsiteX43" fmla="*/ 227609 w 11072813"/>
                      <a:gd name="connsiteY43" fmla="*/ 1365652 h 1365652"/>
                      <a:gd name="connsiteX44" fmla="*/ 0 w 11072813"/>
                      <a:gd name="connsiteY44" fmla="*/ 1138043 h 1365652"/>
                      <a:gd name="connsiteX45" fmla="*/ 0 w 11072813"/>
                      <a:gd name="connsiteY45" fmla="*/ 682826 h 1365652"/>
                      <a:gd name="connsiteX46" fmla="*/ 0 w 11072813"/>
                      <a:gd name="connsiteY46" fmla="*/ 227609 h 1365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072813" h="1365652" fill="none" extrusionOk="0">
                        <a:moveTo>
                          <a:pt x="0" y="227609"/>
                        </a:moveTo>
                        <a:cubicBezTo>
                          <a:pt x="-16847" y="82728"/>
                          <a:pt x="129280" y="-16520"/>
                          <a:pt x="227609" y="0"/>
                        </a:cubicBezTo>
                        <a:cubicBezTo>
                          <a:pt x="339062" y="-23502"/>
                          <a:pt x="399123" y="3128"/>
                          <a:pt x="498948" y="0"/>
                        </a:cubicBezTo>
                        <a:cubicBezTo>
                          <a:pt x="598773" y="-3128"/>
                          <a:pt x="1000207" y="95201"/>
                          <a:pt x="1301166" y="0"/>
                        </a:cubicBezTo>
                        <a:cubicBezTo>
                          <a:pt x="1602125" y="-95201"/>
                          <a:pt x="1482678" y="31193"/>
                          <a:pt x="1572504" y="0"/>
                        </a:cubicBezTo>
                        <a:cubicBezTo>
                          <a:pt x="1662330" y="-31193"/>
                          <a:pt x="1825626" y="10670"/>
                          <a:pt x="1950019" y="0"/>
                        </a:cubicBezTo>
                        <a:cubicBezTo>
                          <a:pt x="2074413" y="-10670"/>
                          <a:pt x="2355127" y="69672"/>
                          <a:pt x="2752237" y="0"/>
                        </a:cubicBezTo>
                        <a:cubicBezTo>
                          <a:pt x="3149347" y="-69672"/>
                          <a:pt x="3308591" y="9462"/>
                          <a:pt x="3448279" y="0"/>
                        </a:cubicBezTo>
                        <a:cubicBezTo>
                          <a:pt x="3587967" y="-9462"/>
                          <a:pt x="3826126" y="32795"/>
                          <a:pt x="4038146" y="0"/>
                        </a:cubicBezTo>
                        <a:cubicBezTo>
                          <a:pt x="4250166" y="-32795"/>
                          <a:pt x="4237184" y="9071"/>
                          <a:pt x="4309484" y="0"/>
                        </a:cubicBezTo>
                        <a:cubicBezTo>
                          <a:pt x="4381784" y="-9071"/>
                          <a:pt x="4604566" y="10687"/>
                          <a:pt x="4793175" y="0"/>
                        </a:cubicBezTo>
                        <a:cubicBezTo>
                          <a:pt x="4981784" y="-10687"/>
                          <a:pt x="4952523" y="24272"/>
                          <a:pt x="5064513" y="0"/>
                        </a:cubicBezTo>
                        <a:cubicBezTo>
                          <a:pt x="5176503" y="-24272"/>
                          <a:pt x="5294056" y="16811"/>
                          <a:pt x="5442028" y="0"/>
                        </a:cubicBezTo>
                        <a:cubicBezTo>
                          <a:pt x="5590001" y="-16811"/>
                          <a:pt x="5844343" y="13463"/>
                          <a:pt x="6031894" y="0"/>
                        </a:cubicBezTo>
                        <a:cubicBezTo>
                          <a:pt x="6219445" y="-13463"/>
                          <a:pt x="6380399" y="31963"/>
                          <a:pt x="6621761" y="0"/>
                        </a:cubicBezTo>
                        <a:cubicBezTo>
                          <a:pt x="6863123" y="-31963"/>
                          <a:pt x="6899777" y="16160"/>
                          <a:pt x="6999275" y="0"/>
                        </a:cubicBezTo>
                        <a:cubicBezTo>
                          <a:pt x="7098773" y="-16160"/>
                          <a:pt x="7633521" y="18842"/>
                          <a:pt x="7801493" y="0"/>
                        </a:cubicBezTo>
                        <a:cubicBezTo>
                          <a:pt x="7969465" y="-18842"/>
                          <a:pt x="8374247" y="47988"/>
                          <a:pt x="8603712" y="0"/>
                        </a:cubicBezTo>
                        <a:cubicBezTo>
                          <a:pt x="8833177" y="-47988"/>
                          <a:pt x="9097560" y="60132"/>
                          <a:pt x="9299754" y="0"/>
                        </a:cubicBezTo>
                        <a:cubicBezTo>
                          <a:pt x="9501948" y="-60132"/>
                          <a:pt x="9554804" y="13700"/>
                          <a:pt x="9677269" y="0"/>
                        </a:cubicBezTo>
                        <a:cubicBezTo>
                          <a:pt x="9799735" y="-13700"/>
                          <a:pt x="10450459" y="87670"/>
                          <a:pt x="10845204" y="0"/>
                        </a:cubicBezTo>
                        <a:cubicBezTo>
                          <a:pt x="10968104" y="-2159"/>
                          <a:pt x="11056419" y="98474"/>
                          <a:pt x="11072813" y="227609"/>
                        </a:cubicBezTo>
                        <a:cubicBezTo>
                          <a:pt x="11088384" y="451168"/>
                          <a:pt x="11032826" y="596617"/>
                          <a:pt x="11072813" y="691930"/>
                        </a:cubicBezTo>
                        <a:cubicBezTo>
                          <a:pt x="11112800" y="787243"/>
                          <a:pt x="11022105" y="971445"/>
                          <a:pt x="11072813" y="1138043"/>
                        </a:cubicBezTo>
                        <a:cubicBezTo>
                          <a:pt x="11104313" y="1284352"/>
                          <a:pt x="10957231" y="1364537"/>
                          <a:pt x="10845204" y="1365652"/>
                        </a:cubicBezTo>
                        <a:cubicBezTo>
                          <a:pt x="10745578" y="1372302"/>
                          <a:pt x="10587023" y="1335920"/>
                          <a:pt x="10361514" y="1365652"/>
                        </a:cubicBezTo>
                        <a:cubicBezTo>
                          <a:pt x="10136005" y="1395384"/>
                          <a:pt x="9994425" y="1333031"/>
                          <a:pt x="9665471" y="1365652"/>
                        </a:cubicBezTo>
                        <a:cubicBezTo>
                          <a:pt x="9336517" y="1398273"/>
                          <a:pt x="9376384" y="1342661"/>
                          <a:pt x="9181781" y="1365652"/>
                        </a:cubicBezTo>
                        <a:cubicBezTo>
                          <a:pt x="8987178" y="1388643"/>
                          <a:pt x="8988049" y="1355933"/>
                          <a:pt x="8804266" y="1365652"/>
                        </a:cubicBezTo>
                        <a:cubicBezTo>
                          <a:pt x="8620484" y="1375371"/>
                          <a:pt x="8522280" y="1345742"/>
                          <a:pt x="8426752" y="1365652"/>
                        </a:cubicBezTo>
                        <a:cubicBezTo>
                          <a:pt x="8331224" y="1385562"/>
                          <a:pt x="8140893" y="1350499"/>
                          <a:pt x="7943061" y="1365652"/>
                        </a:cubicBezTo>
                        <a:cubicBezTo>
                          <a:pt x="7745229" y="1380805"/>
                          <a:pt x="7528834" y="1356963"/>
                          <a:pt x="7247019" y="1365652"/>
                        </a:cubicBezTo>
                        <a:cubicBezTo>
                          <a:pt x="6965204" y="1374341"/>
                          <a:pt x="6979582" y="1317430"/>
                          <a:pt x="6763329" y="1365652"/>
                        </a:cubicBezTo>
                        <a:cubicBezTo>
                          <a:pt x="6547076" y="1413874"/>
                          <a:pt x="6605549" y="1343457"/>
                          <a:pt x="6491990" y="1365652"/>
                        </a:cubicBezTo>
                        <a:cubicBezTo>
                          <a:pt x="6378431" y="1387847"/>
                          <a:pt x="6231209" y="1360473"/>
                          <a:pt x="6008300" y="1365652"/>
                        </a:cubicBezTo>
                        <a:cubicBezTo>
                          <a:pt x="5785391" y="1370831"/>
                          <a:pt x="5598740" y="1293791"/>
                          <a:pt x="5206081" y="1365652"/>
                        </a:cubicBezTo>
                        <a:cubicBezTo>
                          <a:pt x="4813422" y="1437513"/>
                          <a:pt x="4707854" y="1330665"/>
                          <a:pt x="4403863" y="1365652"/>
                        </a:cubicBezTo>
                        <a:cubicBezTo>
                          <a:pt x="4099872" y="1400639"/>
                          <a:pt x="4112913" y="1335424"/>
                          <a:pt x="4026349" y="1365652"/>
                        </a:cubicBezTo>
                        <a:cubicBezTo>
                          <a:pt x="3939785" y="1395880"/>
                          <a:pt x="3651583" y="1361758"/>
                          <a:pt x="3542658" y="1365652"/>
                        </a:cubicBezTo>
                        <a:cubicBezTo>
                          <a:pt x="3433733" y="1369546"/>
                          <a:pt x="3079295" y="1359799"/>
                          <a:pt x="2952792" y="1365652"/>
                        </a:cubicBezTo>
                        <a:cubicBezTo>
                          <a:pt x="2826289" y="1371505"/>
                          <a:pt x="2555602" y="1305065"/>
                          <a:pt x="2362925" y="1365652"/>
                        </a:cubicBezTo>
                        <a:cubicBezTo>
                          <a:pt x="2170248" y="1426239"/>
                          <a:pt x="1837948" y="1327384"/>
                          <a:pt x="1560707" y="1365652"/>
                        </a:cubicBezTo>
                        <a:cubicBezTo>
                          <a:pt x="1283466" y="1403920"/>
                          <a:pt x="1373783" y="1360611"/>
                          <a:pt x="1289368" y="1365652"/>
                        </a:cubicBezTo>
                        <a:cubicBezTo>
                          <a:pt x="1204953" y="1370693"/>
                          <a:pt x="616308" y="1310081"/>
                          <a:pt x="227609" y="1365652"/>
                        </a:cubicBezTo>
                        <a:cubicBezTo>
                          <a:pt x="88494" y="1362231"/>
                          <a:pt x="-10590" y="1287965"/>
                          <a:pt x="0" y="1138043"/>
                        </a:cubicBezTo>
                        <a:cubicBezTo>
                          <a:pt x="-43423" y="1035515"/>
                          <a:pt x="52133" y="857616"/>
                          <a:pt x="0" y="682826"/>
                        </a:cubicBezTo>
                        <a:cubicBezTo>
                          <a:pt x="-52133" y="508036"/>
                          <a:pt x="17099" y="359505"/>
                          <a:pt x="0" y="227609"/>
                        </a:cubicBezTo>
                        <a:close/>
                      </a:path>
                      <a:path w="11072813" h="1365652" stroke="0" extrusionOk="0">
                        <a:moveTo>
                          <a:pt x="0" y="227609"/>
                        </a:moveTo>
                        <a:cubicBezTo>
                          <a:pt x="-2244" y="99609"/>
                          <a:pt x="101987" y="-4068"/>
                          <a:pt x="227609" y="0"/>
                        </a:cubicBezTo>
                        <a:cubicBezTo>
                          <a:pt x="342766" y="-12845"/>
                          <a:pt x="421439" y="31302"/>
                          <a:pt x="498948" y="0"/>
                        </a:cubicBezTo>
                        <a:cubicBezTo>
                          <a:pt x="576457" y="-31302"/>
                          <a:pt x="714183" y="9714"/>
                          <a:pt x="770286" y="0"/>
                        </a:cubicBezTo>
                        <a:cubicBezTo>
                          <a:pt x="826389" y="-9714"/>
                          <a:pt x="1191966" y="62130"/>
                          <a:pt x="1466328" y="0"/>
                        </a:cubicBezTo>
                        <a:cubicBezTo>
                          <a:pt x="1740690" y="-62130"/>
                          <a:pt x="1672775" y="10803"/>
                          <a:pt x="1843843" y="0"/>
                        </a:cubicBezTo>
                        <a:cubicBezTo>
                          <a:pt x="2014911" y="-10803"/>
                          <a:pt x="2340937" y="23846"/>
                          <a:pt x="2646061" y="0"/>
                        </a:cubicBezTo>
                        <a:cubicBezTo>
                          <a:pt x="2951185" y="-23846"/>
                          <a:pt x="3227135" y="28769"/>
                          <a:pt x="3448279" y="0"/>
                        </a:cubicBezTo>
                        <a:cubicBezTo>
                          <a:pt x="3669423" y="-28769"/>
                          <a:pt x="3725189" y="23616"/>
                          <a:pt x="3825794" y="0"/>
                        </a:cubicBezTo>
                        <a:cubicBezTo>
                          <a:pt x="3926400" y="-23616"/>
                          <a:pt x="3969844" y="22596"/>
                          <a:pt x="4097133" y="0"/>
                        </a:cubicBezTo>
                        <a:cubicBezTo>
                          <a:pt x="4224422" y="-22596"/>
                          <a:pt x="4337575" y="11000"/>
                          <a:pt x="4474647" y="0"/>
                        </a:cubicBezTo>
                        <a:cubicBezTo>
                          <a:pt x="4611719" y="-11000"/>
                          <a:pt x="5011753" y="18758"/>
                          <a:pt x="5276865" y="0"/>
                        </a:cubicBezTo>
                        <a:cubicBezTo>
                          <a:pt x="5541977" y="-18758"/>
                          <a:pt x="5789443" y="88506"/>
                          <a:pt x="6079084" y="0"/>
                        </a:cubicBezTo>
                        <a:cubicBezTo>
                          <a:pt x="6368725" y="-88506"/>
                          <a:pt x="6225061" y="21707"/>
                          <a:pt x="6350422" y="0"/>
                        </a:cubicBezTo>
                        <a:cubicBezTo>
                          <a:pt x="6475783" y="-21707"/>
                          <a:pt x="6651381" y="21319"/>
                          <a:pt x="6727937" y="0"/>
                        </a:cubicBezTo>
                        <a:cubicBezTo>
                          <a:pt x="6804493" y="-21319"/>
                          <a:pt x="7139531" y="44404"/>
                          <a:pt x="7423979" y="0"/>
                        </a:cubicBezTo>
                        <a:cubicBezTo>
                          <a:pt x="7708427" y="-44404"/>
                          <a:pt x="7711760" y="26559"/>
                          <a:pt x="7801493" y="0"/>
                        </a:cubicBezTo>
                        <a:cubicBezTo>
                          <a:pt x="7891226" y="-26559"/>
                          <a:pt x="8155034" y="3865"/>
                          <a:pt x="8391360" y="0"/>
                        </a:cubicBezTo>
                        <a:cubicBezTo>
                          <a:pt x="8627686" y="-3865"/>
                          <a:pt x="8669105" y="55330"/>
                          <a:pt x="8875050" y="0"/>
                        </a:cubicBezTo>
                        <a:cubicBezTo>
                          <a:pt x="9080995" y="-55330"/>
                          <a:pt x="9244474" y="35289"/>
                          <a:pt x="9358741" y="0"/>
                        </a:cubicBezTo>
                        <a:cubicBezTo>
                          <a:pt x="9473008" y="-35289"/>
                          <a:pt x="9681982" y="49604"/>
                          <a:pt x="9948607" y="0"/>
                        </a:cubicBezTo>
                        <a:cubicBezTo>
                          <a:pt x="10215232" y="-49604"/>
                          <a:pt x="10474097" y="29305"/>
                          <a:pt x="10845204" y="0"/>
                        </a:cubicBezTo>
                        <a:cubicBezTo>
                          <a:pt x="10961500" y="23643"/>
                          <a:pt x="11061692" y="110451"/>
                          <a:pt x="11072813" y="227609"/>
                        </a:cubicBezTo>
                        <a:cubicBezTo>
                          <a:pt x="11101866" y="437213"/>
                          <a:pt x="11023810" y="493530"/>
                          <a:pt x="11072813" y="673722"/>
                        </a:cubicBezTo>
                        <a:cubicBezTo>
                          <a:pt x="11121816" y="853914"/>
                          <a:pt x="11043649" y="983836"/>
                          <a:pt x="11072813" y="1138043"/>
                        </a:cubicBezTo>
                        <a:cubicBezTo>
                          <a:pt x="11091867" y="1236460"/>
                          <a:pt x="10981636" y="1363014"/>
                          <a:pt x="10845204" y="1365652"/>
                        </a:cubicBezTo>
                        <a:cubicBezTo>
                          <a:pt x="10681537" y="1370159"/>
                          <a:pt x="10352705" y="1280088"/>
                          <a:pt x="10042986" y="1365652"/>
                        </a:cubicBezTo>
                        <a:cubicBezTo>
                          <a:pt x="9733267" y="1451216"/>
                          <a:pt x="9682815" y="1338079"/>
                          <a:pt x="9559295" y="1365652"/>
                        </a:cubicBezTo>
                        <a:cubicBezTo>
                          <a:pt x="9435775" y="1393225"/>
                          <a:pt x="9339130" y="1333174"/>
                          <a:pt x="9181781" y="1365652"/>
                        </a:cubicBezTo>
                        <a:cubicBezTo>
                          <a:pt x="9024432" y="1398130"/>
                          <a:pt x="8777153" y="1309619"/>
                          <a:pt x="8485738" y="1365652"/>
                        </a:cubicBezTo>
                        <a:cubicBezTo>
                          <a:pt x="8194323" y="1421685"/>
                          <a:pt x="8313540" y="1351462"/>
                          <a:pt x="8214400" y="1365652"/>
                        </a:cubicBezTo>
                        <a:cubicBezTo>
                          <a:pt x="8115260" y="1379842"/>
                          <a:pt x="7735205" y="1273428"/>
                          <a:pt x="7412182" y="1365652"/>
                        </a:cubicBezTo>
                        <a:cubicBezTo>
                          <a:pt x="7089159" y="1457876"/>
                          <a:pt x="7264009" y="1338929"/>
                          <a:pt x="7140843" y="1365652"/>
                        </a:cubicBezTo>
                        <a:cubicBezTo>
                          <a:pt x="7017677" y="1392375"/>
                          <a:pt x="6983606" y="1336925"/>
                          <a:pt x="6869505" y="1365652"/>
                        </a:cubicBezTo>
                        <a:cubicBezTo>
                          <a:pt x="6755404" y="1394379"/>
                          <a:pt x="6587391" y="1313746"/>
                          <a:pt x="6385814" y="1365652"/>
                        </a:cubicBezTo>
                        <a:cubicBezTo>
                          <a:pt x="6184237" y="1417558"/>
                          <a:pt x="6006539" y="1355158"/>
                          <a:pt x="5689772" y="1365652"/>
                        </a:cubicBezTo>
                        <a:cubicBezTo>
                          <a:pt x="5373005" y="1376146"/>
                          <a:pt x="5104196" y="1290938"/>
                          <a:pt x="4887553" y="1365652"/>
                        </a:cubicBezTo>
                        <a:cubicBezTo>
                          <a:pt x="4670910" y="1440366"/>
                          <a:pt x="4598033" y="1338025"/>
                          <a:pt x="4510039" y="1365652"/>
                        </a:cubicBezTo>
                        <a:cubicBezTo>
                          <a:pt x="4422045" y="1393279"/>
                          <a:pt x="4085472" y="1301907"/>
                          <a:pt x="3920173" y="1365652"/>
                        </a:cubicBezTo>
                        <a:cubicBezTo>
                          <a:pt x="3754874" y="1429397"/>
                          <a:pt x="3468616" y="1316453"/>
                          <a:pt x="3330306" y="1365652"/>
                        </a:cubicBezTo>
                        <a:cubicBezTo>
                          <a:pt x="3191996" y="1414851"/>
                          <a:pt x="2997060" y="1328142"/>
                          <a:pt x="2740440" y="1365652"/>
                        </a:cubicBezTo>
                        <a:cubicBezTo>
                          <a:pt x="2483820" y="1403162"/>
                          <a:pt x="2308275" y="1301806"/>
                          <a:pt x="1938222" y="1365652"/>
                        </a:cubicBezTo>
                        <a:cubicBezTo>
                          <a:pt x="1568169" y="1429498"/>
                          <a:pt x="1723787" y="1333253"/>
                          <a:pt x="1666883" y="1365652"/>
                        </a:cubicBezTo>
                        <a:cubicBezTo>
                          <a:pt x="1609979" y="1398051"/>
                          <a:pt x="1356174" y="1329249"/>
                          <a:pt x="1183193" y="1365652"/>
                        </a:cubicBezTo>
                        <a:cubicBezTo>
                          <a:pt x="1010212" y="1402055"/>
                          <a:pt x="672622" y="1311077"/>
                          <a:pt x="227609" y="1365652"/>
                        </a:cubicBezTo>
                        <a:cubicBezTo>
                          <a:pt x="114652" y="1373582"/>
                          <a:pt x="-6357" y="1228617"/>
                          <a:pt x="0" y="1138043"/>
                        </a:cubicBezTo>
                        <a:cubicBezTo>
                          <a:pt x="-43886" y="981136"/>
                          <a:pt x="49710" y="914510"/>
                          <a:pt x="0" y="691930"/>
                        </a:cubicBezTo>
                        <a:cubicBezTo>
                          <a:pt x="-49710" y="469350"/>
                          <a:pt x="44864" y="390107"/>
                          <a:pt x="0" y="22760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do‘stingizni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taklif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qilyapsiz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Masalan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tug‘ilib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o‘sgan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joyingiz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bilan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tanishtirish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196948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8BBF4C2-714C-1444-942D-3F082E8B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4" y="539523"/>
            <a:ext cx="10778462" cy="32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Альтернативный процесс 10">
            <a:extLst>
              <a:ext uri="{FF2B5EF4-FFF2-40B4-BE49-F238E27FC236}">
                <a16:creationId xmlns:a16="http://schemas.microsoft.com/office/drawing/2014/main" id="{B79A9BA3-D7C6-414B-9A8B-8A6F26354EDE}"/>
              </a:ext>
            </a:extLst>
          </p:cNvPr>
          <p:cNvSpPr/>
          <p:nvPr/>
        </p:nvSpPr>
        <p:spPr>
          <a:xfrm>
            <a:off x="685800" y="4445728"/>
            <a:ext cx="11072813" cy="136565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extLst>
              <a:ext uri="{C807C97D-BFC1-408E-A445-0C87EB9F89A2}">
                <ask:lineSketchStyleProps xmlns:ask="http://schemas.microsoft.com/office/drawing/2018/sketchyshapes" sd="396742822">
                  <a:custGeom>
                    <a:avLst/>
                    <a:gdLst>
                      <a:gd name="connsiteX0" fmla="*/ 0 w 11072813"/>
                      <a:gd name="connsiteY0" fmla="*/ 227609 h 1365652"/>
                      <a:gd name="connsiteX1" fmla="*/ 227609 w 11072813"/>
                      <a:gd name="connsiteY1" fmla="*/ 0 h 1365652"/>
                      <a:gd name="connsiteX2" fmla="*/ 498948 w 11072813"/>
                      <a:gd name="connsiteY2" fmla="*/ 0 h 1365652"/>
                      <a:gd name="connsiteX3" fmla="*/ 1301166 w 11072813"/>
                      <a:gd name="connsiteY3" fmla="*/ 0 h 1365652"/>
                      <a:gd name="connsiteX4" fmla="*/ 1572504 w 11072813"/>
                      <a:gd name="connsiteY4" fmla="*/ 0 h 1365652"/>
                      <a:gd name="connsiteX5" fmla="*/ 1950019 w 11072813"/>
                      <a:gd name="connsiteY5" fmla="*/ 0 h 1365652"/>
                      <a:gd name="connsiteX6" fmla="*/ 2752237 w 11072813"/>
                      <a:gd name="connsiteY6" fmla="*/ 0 h 1365652"/>
                      <a:gd name="connsiteX7" fmla="*/ 3448279 w 11072813"/>
                      <a:gd name="connsiteY7" fmla="*/ 0 h 1365652"/>
                      <a:gd name="connsiteX8" fmla="*/ 4038146 w 11072813"/>
                      <a:gd name="connsiteY8" fmla="*/ 0 h 1365652"/>
                      <a:gd name="connsiteX9" fmla="*/ 4309484 w 11072813"/>
                      <a:gd name="connsiteY9" fmla="*/ 0 h 1365652"/>
                      <a:gd name="connsiteX10" fmla="*/ 4793175 w 11072813"/>
                      <a:gd name="connsiteY10" fmla="*/ 0 h 1365652"/>
                      <a:gd name="connsiteX11" fmla="*/ 5064513 w 11072813"/>
                      <a:gd name="connsiteY11" fmla="*/ 0 h 1365652"/>
                      <a:gd name="connsiteX12" fmla="*/ 5442028 w 11072813"/>
                      <a:gd name="connsiteY12" fmla="*/ 0 h 1365652"/>
                      <a:gd name="connsiteX13" fmla="*/ 6031894 w 11072813"/>
                      <a:gd name="connsiteY13" fmla="*/ 0 h 1365652"/>
                      <a:gd name="connsiteX14" fmla="*/ 6621761 w 11072813"/>
                      <a:gd name="connsiteY14" fmla="*/ 0 h 1365652"/>
                      <a:gd name="connsiteX15" fmla="*/ 6999275 w 11072813"/>
                      <a:gd name="connsiteY15" fmla="*/ 0 h 1365652"/>
                      <a:gd name="connsiteX16" fmla="*/ 7801493 w 11072813"/>
                      <a:gd name="connsiteY16" fmla="*/ 0 h 1365652"/>
                      <a:gd name="connsiteX17" fmla="*/ 8603712 w 11072813"/>
                      <a:gd name="connsiteY17" fmla="*/ 0 h 1365652"/>
                      <a:gd name="connsiteX18" fmla="*/ 9299754 w 11072813"/>
                      <a:gd name="connsiteY18" fmla="*/ 0 h 1365652"/>
                      <a:gd name="connsiteX19" fmla="*/ 9677269 w 11072813"/>
                      <a:gd name="connsiteY19" fmla="*/ 0 h 1365652"/>
                      <a:gd name="connsiteX20" fmla="*/ 10845204 w 11072813"/>
                      <a:gd name="connsiteY20" fmla="*/ 0 h 1365652"/>
                      <a:gd name="connsiteX21" fmla="*/ 11072813 w 11072813"/>
                      <a:gd name="connsiteY21" fmla="*/ 227609 h 1365652"/>
                      <a:gd name="connsiteX22" fmla="*/ 11072813 w 11072813"/>
                      <a:gd name="connsiteY22" fmla="*/ 691930 h 1365652"/>
                      <a:gd name="connsiteX23" fmla="*/ 11072813 w 11072813"/>
                      <a:gd name="connsiteY23" fmla="*/ 1138043 h 1365652"/>
                      <a:gd name="connsiteX24" fmla="*/ 10845204 w 11072813"/>
                      <a:gd name="connsiteY24" fmla="*/ 1365652 h 1365652"/>
                      <a:gd name="connsiteX25" fmla="*/ 10361514 w 11072813"/>
                      <a:gd name="connsiteY25" fmla="*/ 1365652 h 1365652"/>
                      <a:gd name="connsiteX26" fmla="*/ 9665471 w 11072813"/>
                      <a:gd name="connsiteY26" fmla="*/ 1365652 h 1365652"/>
                      <a:gd name="connsiteX27" fmla="*/ 9181781 w 11072813"/>
                      <a:gd name="connsiteY27" fmla="*/ 1365652 h 1365652"/>
                      <a:gd name="connsiteX28" fmla="*/ 8804266 w 11072813"/>
                      <a:gd name="connsiteY28" fmla="*/ 1365652 h 1365652"/>
                      <a:gd name="connsiteX29" fmla="*/ 8426752 w 11072813"/>
                      <a:gd name="connsiteY29" fmla="*/ 1365652 h 1365652"/>
                      <a:gd name="connsiteX30" fmla="*/ 7943061 w 11072813"/>
                      <a:gd name="connsiteY30" fmla="*/ 1365652 h 1365652"/>
                      <a:gd name="connsiteX31" fmla="*/ 7247019 w 11072813"/>
                      <a:gd name="connsiteY31" fmla="*/ 1365652 h 1365652"/>
                      <a:gd name="connsiteX32" fmla="*/ 6763329 w 11072813"/>
                      <a:gd name="connsiteY32" fmla="*/ 1365652 h 1365652"/>
                      <a:gd name="connsiteX33" fmla="*/ 6491990 w 11072813"/>
                      <a:gd name="connsiteY33" fmla="*/ 1365652 h 1365652"/>
                      <a:gd name="connsiteX34" fmla="*/ 6008300 w 11072813"/>
                      <a:gd name="connsiteY34" fmla="*/ 1365652 h 1365652"/>
                      <a:gd name="connsiteX35" fmla="*/ 5206081 w 11072813"/>
                      <a:gd name="connsiteY35" fmla="*/ 1365652 h 1365652"/>
                      <a:gd name="connsiteX36" fmla="*/ 4403863 w 11072813"/>
                      <a:gd name="connsiteY36" fmla="*/ 1365652 h 1365652"/>
                      <a:gd name="connsiteX37" fmla="*/ 4026349 w 11072813"/>
                      <a:gd name="connsiteY37" fmla="*/ 1365652 h 1365652"/>
                      <a:gd name="connsiteX38" fmla="*/ 3542658 w 11072813"/>
                      <a:gd name="connsiteY38" fmla="*/ 1365652 h 1365652"/>
                      <a:gd name="connsiteX39" fmla="*/ 2952792 w 11072813"/>
                      <a:gd name="connsiteY39" fmla="*/ 1365652 h 1365652"/>
                      <a:gd name="connsiteX40" fmla="*/ 2362925 w 11072813"/>
                      <a:gd name="connsiteY40" fmla="*/ 1365652 h 1365652"/>
                      <a:gd name="connsiteX41" fmla="*/ 1560707 w 11072813"/>
                      <a:gd name="connsiteY41" fmla="*/ 1365652 h 1365652"/>
                      <a:gd name="connsiteX42" fmla="*/ 1289368 w 11072813"/>
                      <a:gd name="connsiteY42" fmla="*/ 1365652 h 1365652"/>
                      <a:gd name="connsiteX43" fmla="*/ 227609 w 11072813"/>
                      <a:gd name="connsiteY43" fmla="*/ 1365652 h 1365652"/>
                      <a:gd name="connsiteX44" fmla="*/ 0 w 11072813"/>
                      <a:gd name="connsiteY44" fmla="*/ 1138043 h 1365652"/>
                      <a:gd name="connsiteX45" fmla="*/ 0 w 11072813"/>
                      <a:gd name="connsiteY45" fmla="*/ 682826 h 1365652"/>
                      <a:gd name="connsiteX46" fmla="*/ 0 w 11072813"/>
                      <a:gd name="connsiteY46" fmla="*/ 227609 h 1365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072813" h="1365652" fill="none" extrusionOk="0">
                        <a:moveTo>
                          <a:pt x="0" y="227609"/>
                        </a:moveTo>
                        <a:cubicBezTo>
                          <a:pt x="-16847" y="82728"/>
                          <a:pt x="129280" y="-16520"/>
                          <a:pt x="227609" y="0"/>
                        </a:cubicBezTo>
                        <a:cubicBezTo>
                          <a:pt x="339062" y="-23502"/>
                          <a:pt x="399123" y="3128"/>
                          <a:pt x="498948" y="0"/>
                        </a:cubicBezTo>
                        <a:cubicBezTo>
                          <a:pt x="598773" y="-3128"/>
                          <a:pt x="1000207" y="95201"/>
                          <a:pt x="1301166" y="0"/>
                        </a:cubicBezTo>
                        <a:cubicBezTo>
                          <a:pt x="1602125" y="-95201"/>
                          <a:pt x="1482678" y="31193"/>
                          <a:pt x="1572504" y="0"/>
                        </a:cubicBezTo>
                        <a:cubicBezTo>
                          <a:pt x="1662330" y="-31193"/>
                          <a:pt x="1825626" y="10670"/>
                          <a:pt x="1950019" y="0"/>
                        </a:cubicBezTo>
                        <a:cubicBezTo>
                          <a:pt x="2074413" y="-10670"/>
                          <a:pt x="2355127" y="69672"/>
                          <a:pt x="2752237" y="0"/>
                        </a:cubicBezTo>
                        <a:cubicBezTo>
                          <a:pt x="3149347" y="-69672"/>
                          <a:pt x="3308591" y="9462"/>
                          <a:pt x="3448279" y="0"/>
                        </a:cubicBezTo>
                        <a:cubicBezTo>
                          <a:pt x="3587967" y="-9462"/>
                          <a:pt x="3826126" y="32795"/>
                          <a:pt x="4038146" y="0"/>
                        </a:cubicBezTo>
                        <a:cubicBezTo>
                          <a:pt x="4250166" y="-32795"/>
                          <a:pt x="4237184" y="9071"/>
                          <a:pt x="4309484" y="0"/>
                        </a:cubicBezTo>
                        <a:cubicBezTo>
                          <a:pt x="4381784" y="-9071"/>
                          <a:pt x="4604566" y="10687"/>
                          <a:pt x="4793175" y="0"/>
                        </a:cubicBezTo>
                        <a:cubicBezTo>
                          <a:pt x="4981784" y="-10687"/>
                          <a:pt x="4952523" y="24272"/>
                          <a:pt x="5064513" y="0"/>
                        </a:cubicBezTo>
                        <a:cubicBezTo>
                          <a:pt x="5176503" y="-24272"/>
                          <a:pt x="5294056" y="16811"/>
                          <a:pt x="5442028" y="0"/>
                        </a:cubicBezTo>
                        <a:cubicBezTo>
                          <a:pt x="5590001" y="-16811"/>
                          <a:pt x="5844343" y="13463"/>
                          <a:pt x="6031894" y="0"/>
                        </a:cubicBezTo>
                        <a:cubicBezTo>
                          <a:pt x="6219445" y="-13463"/>
                          <a:pt x="6380399" y="31963"/>
                          <a:pt x="6621761" y="0"/>
                        </a:cubicBezTo>
                        <a:cubicBezTo>
                          <a:pt x="6863123" y="-31963"/>
                          <a:pt x="6899777" y="16160"/>
                          <a:pt x="6999275" y="0"/>
                        </a:cubicBezTo>
                        <a:cubicBezTo>
                          <a:pt x="7098773" y="-16160"/>
                          <a:pt x="7633521" y="18842"/>
                          <a:pt x="7801493" y="0"/>
                        </a:cubicBezTo>
                        <a:cubicBezTo>
                          <a:pt x="7969465" y="-18842"/>
                          <a:pt x="8374247" y="47988"/>
                          <a:pt x="8603712" y="0"/>
                        </a:cubicBezTo>
                        <a:cubicBezTo>
                          <a:pt x="8833177" y="-47988"/>
                          <a:pt x="9097560" y="60132"/>
                          <a:pt x="9299754" y="0"/>
                        </a:cubicBezTo>
                        <a:cubicBezTo>
                          <a:pt x="9501948" y="-60132"/>
                          <a:pt x="9554804" y="13700"/>
                          <a:pt x="9677269" y="0"/>
                        </a:cubicBezTo>
                        <a:cubicBezTo>
                          <a:pt x="9799735" y="-13700"/>
                          <a:pt x="10450459" y="87670"/>
                          <a:pt x="10845204" y="0"/>
                        </a:cubicBezTo>
                        <a:cubicBezTo>
                          <a:pt x="10968104" y="-2159"/>
                          <a:pt x="11056419" y="98474"/>
                          <a:pt x="11072813" y="227609"/>
                        </a:cubicBezTo>
                        <a:cubicBezTo>
                          <a:pt x="11088384" y="451168"/>
                          <a:pt x="11032826" y="596617"/>
                          <a:pt x="11072813" y="691930"/>
                        </a:cubicBezTo>
                        <a:cubicBezTo>
                          <a:pt x="11112800" y="787243"/>
                          <a:pt x="11022105" y="971445"/>
                          <a:pt x="11072813" y="1138043"/>
                        </a:cubicBezTo>
                        <a:cubicBezTo>
                          <a:pt x="11104313" y="1284352"/>
                          <a:pt x="10957231" y="1364537"/>
                          <a:pt x="10845204" y="1365652"/>
                        </a:cubicBezTo>
                        <a:cubicBezTo>
                          <a:pt x="10745578" y="1372302"/>
                          <a:pt x="10587023" y="1335920"/>
                          <a:pt x="10361514" y="1365652"/>
                        </a:cubicBezTo>
                        <a:cubicBezTo>
                          <a:pt x="10136005" y="1395384"/>
                          <a:pt x="9994425" y="1333031"/>
                          <a:pt x="9665471" y="1365652"/>
                        </a:cubicBezTo>
                        <a:cubicBezTo>
                          <a:pt x="9336517" y="1398273"/>
                          <a:pt x="9376384" y="1342661"/>
                          <a:pt x="9181781" y="1365652"/>
                        </a:cubicBezTo>
                        <a:cubicBezTo>
                          <a:pt x="8987178" y="1388643"/>
                          <a:pt x="8988049" y="1355933"/>
                          <a:pt x="8804266" y="1365652"/>
                        </a:cubicBezTo>
                        <a:cubicBezTo>
                          <a:pt x="8620484" y="1375371"/>
                          <a:pt x="8522280" y="1345742"/>
                          <a:pt x="8426752" y="1365652"/>
                        </a:cubicBezTo>
                        <a:cubicBezTo>
                          <a:pt x="8331224" y="1385562"/>
                          <a:pt x="8140893" y="1350499"/>
                          <a:pt x="7943061" y="1365652"/>
                        </a:cubicBezTo>
                        <a:cubicBezTo>
                          <a:pt x="7745229" y="1380805"/>
                          <a:pt x="7528834" y="1356963"/>
                          <a:pt x="7247019" y="1365652"/>
                        </a:cubicBezTo>
                        <a:cubicBezTo>
                          <a:pt x="6965204" y="1374341"/>
                          <a:pt x="6979582" y="1317430"/>
                          <a:pt x="6763329" y="1365652"/>
                        </a:cubicBezTo>
                        <a:cubicBezTo>
                          <a:pt x="6547076" y="1413874"/>
                          <a:pt x="6605549" y="1343457"/>
                          <a:pt x="6491990" y="1365652"/>
                        </a:cubicBezTo>
                        <a:cubicBezTo>
                          <a:pt x="6378431" y="1387847"/>
                          <a:pt x="6231209" y="1360473"/>
                          <a:pt x="6008300" y="1365652"/>
                        </a:cubicBezTo>
                        <a:cubicBezTo>
                          <a:pt x="5785391" y="1370831"/>
                          <a:pt x="5598740" y="1293791"/>
                          <a:pt x="5206081" y="1365652"/>
                        </a:cubicBezTo>
                        <a:cubicBezTo>
                          <a:pt x="4813422" y="1437513"/>
                          <a:pt x="4707854" y="1330665"/>
                          <a:pt x="4403863" y="1365652"/>
                        </a:cubicBezTo>
                        <a:cubicBezTo>
                          <a:pt x="4099872" y="1400639"/>
                          <a:pt x="4112913" y="1335424"/>
                          <a:pt x="4026349" y="1365652"/>
                        </a:cubicBezTo>
                        <a:cubicBezTo>
                          <a:pt x="3939785" y="1395880"/>
                          <a:pt x="3651583" y="1361758"/>
                          <a:pt x="3542658" y="1365652"/>
                        </a:cubicBezTo>
                        <a:cubicBezTo>
                          <a:pt x="3433733" y="1369546"/>
                          <a:pt x="3079295" y="1359799"/>
                          <a:pt x="2952792" y="1365652"/>
                        </a:cubicBezTo>
                        <a:cubicBezTo>
                          <a:pt x="2826289" y="1371505"/>
                          <a:pt x="2555602" y="1305065"/>
                          <a:pt x="2362925" y="1365652"/>
                        </a:cubicBezTo>
                        <a:cubicBezTo>
                          <a:pt x="2170248" y="1426239"/>
                          <a:pt x="1837948" y="1327384"/>
                          <a:pt x="1560707" y="1365652"/>
                        </a:cubicBezTo>
                        <a:cubicBezTo>
                          <a:pt x="1283466" y="1403920"/>
                          <a:pt x="1373783" y="1360611"/>
                          <a:pt x="1289368" y="1365652"/>
                        </a:cubicBezTo>
                        <a:cubicBezTo>
                          <a:pt x="1204953" y="1370693"/>
                          <a:pt x="616308" y="1310081"/>
                          <a:pt x="227609" y="1365652"/>
                        </a:cubicBezTo>
                        <a:cubicBezTo>
                          <a:pt x="88494" y="1362231"/>
                          <a:pt x="-10590" y="1287965"/>
                          <a:pt x="0" y="1138043"/>
                        </a:cubicBezTo>
                        <a:cubicBezTo>
                          <a:pt x="-43423" y="1035515"/>
                          <a:pt x="52133" y="857616"/>
                          <a:pt x="0" y="682826"/>
                        </a:cubicBezTo>
                        <a:cubicBezTo>
                          <a:pt x="-52133" y="508036"/>
                          <a:pt x="17099" y="359505"/>
                          <a:pt x="0" y="227609"/>
                        </a:cubicBezTo>
                        <a:close/>
                      </a:path>
                      <a:path w="11072813" h="1365652" stroke="0" extrusionOk="0">
                        <a:moveTo>
                          <a:pt x="0" y="227609"/>
                        </a:moveTo>
                        <a:cubicBezTo>
                          <a:pt x="-2244" y="99609"/>
                          <a:pt x="101987" y="-4068"/>
                          <a:pt x="227609" y="0"/>
                        </a:cubicBezTo>
                        <a:cubicBezTo>
                          <a:pt x="342766" y="-12845"/>
                          <a:pt x="421439" y="31302"/>
                          <a:pt x="498948" y="0"/>
                        </a:cubicBezTo>
                        <a:cubicBezTo>
                          <a:pt x="576457" y="-31302"/>
                          <a:pt x="714183" y="9714"/>
                          <a:pt x="770286" y="0"/>
                        </a:cubicBezTo>
                        <a:cubicBezTo>
                          <a:pt x="826389" y="-9714"/>
                          <a:pt x="1191966" y="62130"/>
                          <a:pt x="1466328" y="0"/>
                        </a:cubicBezTo>
                        <a:cubicBezTo>
                          <a:pt x="1740690" y="-62130"/>
                          <a:pt x="1672775" y="10803"/>
                          <a:pt x="1843843" y="0"/>
                        </a:cubicBezTo>
                        <a:cubicBezTo>
                          <a:pt x="2014911" y="-10803"/>
                          <a:pt x="2340937" y="23846"/>
                          <a:pt x="2646061" y="0"/>
                        </a:cubicBezTo>
                        <a:cubicBezTo>
                          <a:pt x="2951185" y="-23846"/>
                          <a:pt x="3227135" y="28769"/>
                          <a:pt x="3448279" y="0"/>
                        </a:cubicBezTo>
                        <a:cubicBezTo>
                          <a:pt x="3669423" y="-28769"/>
                          <a:pt x="3725189" y="23616"/>
                          <a:pt x="3825794" y="0"/>
                        </a:cubicBezTo>
                        <a:cubicBezTo>
                          <a:pt x="3926400" y="-23616"/>
                          <a:pt x="3969844" y="22596"/>
                          <a:pt x="4097133" y="0"/>
                        </a:cubicBezTo>
                        <a:cubicBezTo>
                          <a:pt x="4224422" y="-22596"/>
                          <a:pt x="4337575" y="11000"/>
                          <a:pt x="4474647" y="0"/>
                        </a:cubicBezTo>
                        <a:cubicBezTo>
                          <a:pt x="4611719" y="-11000"/>
                          <a:pt x="5011753" y="18758"/>
                          <a:pt x="5276865" y="0"/>
                        </a:cubicBezTo>
                        <a:cubicBezTo>
                          <a:pt x="5541977" y="-18758"/>
                          <a:pt x="5789443" y="88506"/>
                          <a:pt x="6079084" y="0"/>
                        </a:cubicBezTo>
                        <a:cubicBezTo>
                          <a:pt x="6368725" y="-88506"/>
                          <a:pt x="6225061" y="21707"/>
                          <a:pt x="6350422" y="0"/>
                        </a:cubicBezTo>
                        <a:cubicBezTo>
                          <a:pt x="6475783" y="-21707"/>
                          <a:pt x="6651381" y="21319"/>
                          <a:pt x="6727937" y="0"/>
                        </a:cubicBezTo>
                        <a:cubicBezTo>
                          <a:pt x="6804493" y="-21319"/>
                          <a:pt x="7139531" y="44404"/>
                          <a:pt x="7423979" y="0"/>
                        </a:cubicBezTo>
                        <a:cubicBezTo>
                          <a:pt x="7708427" y="-44404"/>
                          <a:pt x="7711760" y="26559"/>
                          <a:pt x="7801493" y="0"/>
                        </a:cubicBezTo>
                        <a:cubicBezTo>
                          <a:pt x="7891226" y="-26559"/>
                          <a:pt x="8155034" y="3865"/>
                          <a:pt x="8391360" y="0"/>
                        </a:cubicBezTo>
                        <a:cubicBezTo>
                          <a:pt x="8627686" y="-3865"/>
                          <a:pt x="8669105" y="55330"/>
                          <a:pt x="8875050" y="0"/>
                        </a:cubicBezTo>
                        <a:cubicBezTo>
                          <a:pt x="9080995" y="-55330"/>
                          <a:pt x="9244474" y="35289"/>
                          <a:pt x="9358741" y="0"/>
                        </a:cubicBezTo>
                        <a:cubicBezTo>
                          <a:pt x="9473008" y="-35289"/>
                          <a:pt x="9681982" y="49604"/>
                          <a:pt x="9948607" y="0"/>
                        </a:cubicBezTo>
                        <a:cubicBezTo>
                          <a:pt x="10215232" y="-49604"/>
                          <a:pt x="10474097" y="29305"/>
                          <a:pt x="10845204" y="0"/>
                        </a:cubicBezTo>
                        <a:cubicBezTo>
                          <a:pt x="10961500" y="23643"/>
                          <a:pt x="11061692" y="110451"/>
                          <a:pt x="11072813" y="227609"/>
                        </a:cubicBezTo>
                        <a:cubicBezTo>
                          <a:pt x="11101866" y="437213"/>
                          <a:pt x="11023810" y="493530"/>
                          <a:pt x="11072813" y="673722"/>
                        </a:cubicBezTo>
                        <a:cubicBezTo>
                          <a:pt x="11121816" y="853914"/>
                          <a:pt x="11043649" y="983836"/>
                          <a:pt x="11072813" y="1138043"/>
                        </a:cubicBezTo>
                        <a:cubicBezTo>
                          <a:pt x="11091867" y="1236460"/>
                          <a:pt x="10981636" y="1363014"/>
                          <a:pt x="10845204" y="1365652"/>
                        </a:cubicBezTo>
                        <a:cubicBezTo>
                          <a:pt x="10681537" y="1370159"/>
                          <a:pt x="10352705" y="1280088"/>
                          <a:pt x="10042986" y="1365652"/>
                        </a:cubicBezTo>
                        <a:cubicBezTo>
                          <a:pt x="9733267" y="1451216"/>
                          <a:pt x="9682815" y="1338079"/>
                          <a:pt x="9559295" y="1365652"/>
                        </a:cubicBezTo>
                        <a:cubicBezTo>
                          <a:pt x="9435775" y="1393225"/>
                          <a:pt x="9339130" y="1333174"/>
                          <a:pt x="9181781" y="1365652"/>
                        </a:cubicBezTo>
                        <a:cubicBezTo>
                          <a:pt x="9024432" y="1398130"/>
                          <a:pt x="8777153" y="1309619"/>
                          <a:pt x="8485738" y="1365652"/>
                        </a:cubicBezTo>
                        <a:cubicBezTo>
                          <a:pt x="8194323" y="1421685"/>
                          <a:pt x="8313540" y="1351462"/>
                          <a:pt x="8214400" y="1365652"/>
                        </a:cubicBezTo>
                        <a:cubicBezTo>
                          <a:pt x="8115260" y="1379842"/>
                          <a:pt x="7735205" y="1273428"/>
                          <a:pt x="7412182" y="1365652"/>
                        </a:cubicBezTo>
                        <a:cubicBezTo>
                          <a:pt x="7089159" y="1457876"/>
                          <a:pt x="7264009" y="1338929"/>
                          <a:pt x="7140843" y="1365652"/>
                        </a:cubicBezTo>
                        <a:cubicBezTo>
                          <a:pt x="7017677" y="1392375"/>
                          <a:pt x="6983606" y="1336925"/>
                          <a:pt x="6869505" y="1365652"/>
                        </a:cubicBezTo>
                        <a:cubicBezTo>
                          <a:pt x="6755404" y="1394379"/>
                          <a:pt x="6587391" y="1313746"/>
                          <a:pt x="6385814" y="1365652"/>
                        </a:cubicBezTo>
                        <a:cubicBezTo>
                          <a:pt x="6184237" y="1417558"/>
                          <a:pt x="6006539" y="1355158"/>
                          <a:pt x="5689772" y="1365652"/>
                        </a:cubicBezTo>
                        <a:cubicBezTo>
                          <a:pt x="5373005" y="1376146"/>
                          <a:pt x="5104196" y="1290938"/>
                          <a:pt x="4887553" y="1365652"/>
                        </a:cubicBezTo>
                        <a:cubicBezTo>
                          <a:pt x="4670910" y="1440366"/>
                          <a:pt x="4598033" y="1338025"/>
                          <a:pt x="4510039" y="1365652"/>
                        </a:cubicBezTo>
                        <a:cubicBezTo>
                          <a:pt x="4422045" y="1393279"/>
                          <a:pt x="4085472" y="1301907"/>
                          <a:pt x="3920173" y="1365652"/>
                        </a:cubicBezTo>
                        <a:cubicBezTo>
                          <a:pt x="3754874" y="1429397"/>
                          <a:pt x="3468616" y="1316453"/>
                          <a:pt x="3330306" y="1365652"/>
                        </a:cubicBezTo>
                        <a:cubicBezTo>
                          <a:pt x="3191996" y="1414851"/>
                          <a:pt x="2997060" y="1328142"/>
                          <a:pt x="2740440" y="1365652"/>
                        </a:cubicBezTo>
                        <a:cubicBezTo>
                          <a:pt x="2483820" y="1403162"/>
                          <a:pt x="2308275" y="1301806"/>
                          <a:pt x="1938222" y="1365652"/>
                        </a:cubicBezTo>
                        <a:cubicBezTo>
                          <a:pt x="1568169" y="1429498"/>
                          <a:pt x="1723787" y="1333253"/>
                          <a:pt x="1666883" y="1365652"/>
                        </a:cubicBezTo>
                        <a:cubicBezTo>
                          <a:pt x="1609979" y="1398051"/>
                          <a:pt x="1356174" y="1329249"/>
                          <a:pt x="1183193" y="1365652"/>
                        </a:cubicBezTo>
                        <a:cubicBezTo>
                          <a:pt x="1010212" y="1402055"/>
                          <a:pt x="672622" y="1311077"/>
                          <a:pt x="227609" y="1365652"/>
                        </a:cubicBezTo>
                        <a:cubicBezTo>
                          <a:pt x="114652" y="1373582"/>
                          <a:pt x="-6357" y="1228617"/>
                          <a:pt x="0" y="1138043"/>
                        </a:cubicBezTo>
                        <a:cubicBezTo>
                          <a:pt x="-43886" y="981136"/>
                          <a:pt x="49710" y="914510"/>
                          <a:pt x="0" y="691930"/>
                        </a:cubicBezTo>
                        <a:cubicBezTo>
                          <a:pt x="-49710" y="469350"/>
                          <a:pt x="44864" y="390107"/>
                          <a:pt x="0" y="22760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Assalomu</a:t>
            </a:r>
            <a:r>
              <a:rPr lang="en-GB" sz="3600" b="1" dirty="0">
                <a:solidFill>
                  <a:srgbClr val="7030A0"/>
                </a:solidFill>
              </a:rPr>
              <a:t> alaykum, </a:t>
            </a:r>
            <a:r>
              <a:rPr lang="en-GB" sz="3600" b="1" dirty="0" err="1">
                <a:solidFill>
                  <a:srgbClr val="7030A0"/>
                </a:solidFill>
              </a:rPr>
              <a:t>do‘stim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Anvarjon</a:t>
            </a:r>
            <a:r>
              <a:rPr lang="en-GB" sz="3600" b="1" dirty="0">
                <a:solidFill>
                  <a:srgbClr val="7030A0"/>
                </a:solidFill>
              </a:rPr>
              <a:t>!</a:t>
            </a:r>
          </a:p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Assalomu</a:t>
            </a:r>
            <a:r>
              <a:rPr lang="en-GB" sz="3600" b="1" dirty="0">
                <a:solidFill>
                  <a:srgbClr val="7030A0"/>
                </a:solidFill>
              </a:rPr>
              <a:t> alaykum, </a:t>
            </a:r>
            <a:r>
              <a:rPr lang="en-GB" sz="3600" b="1" dirty="0" err="1">
                <a:solidFill>
                  <a:srgbClr val="7030A0"/>
                </a:solidFill>
              </a:rPr>
              <a:t>dugonam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Nargiza</a:t>
            </a:r>
            <a:r>
              <a:rPr lang="en-GB" sz="3600" b="1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22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9449" y="188716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4D08515-1959-2D47-82A4-F5BF00FD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8" y="698243"/>
            <a:ext cx="11016923" cy="28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Альтернативный процесс 10">
            <a:extLst>
              <a:ext uri="{FF2B5EF4-FFF2-40B4-BE49-F238E27FC236}">
                <a16:creationId xmlns:a16="http://schemas.microsoft.com/office/drawing/2014/main" id="{E61533CA-ABC4-3D4B-9099-A81E449B5F98}"/>
              </a:ext>
            </a:extLst>
          </p:cNvPr>
          <p:cNvSpPr/>
          <p:nvPr/>
        </p:nvSpPr>
        <p:spPr>
          <a:xfrm>
            <a:off x="685801" y="4131403"/>
            <a:ext cx="7443788" cy="202835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extLst>
              <a:ext uri="{C807C97D-BFC1-408E-A445-0C87EB9F89A2}">
                <ask:lineSketchStyleProps xmlns:ask="http://schemas.microsoft.com/office/drawing/2018/sketchyshapes" sd="396742822">
                  <a:custGeom>
                    <a:avLst/>
                    <a:gdLst>
                      <a:gd name="connsiteX0" fmla="*/ 0 w 7443788"/>
                      <a:gd name="connsiteY0" fmla="*/ 338059 h 2028354"/>
                      <a:gd name="connsiteX1" fmla="*/ 338059 w 7443788"/>
                      <a:gd name="connsiteY1" fmla="*/ 0 h 2028354"/>
                      <a:gd name="connsiteX2" fmla="*/ 699001 w 7443788"/>
                      <a:gd name="connsiteY2" fmla="*/ 0 h 2028354"/>
                      <a:gd name="connsiteX3" fmla="*/ 1059944 w 7443788"/>
                      <a:gd name="connsiteY3" fmla="*/ 0 h 2028354"/>
                      <a:gd name="connsiteX4" fmla="*/ 1556240 w 7443788"/>
                      <a:gd name="connsiteY4" fmla="*/ 0 h 2028354"/>
                      <a:gd name="connsiteX5" fmla="*/ 2052535 w 7443788"/>
                      <a:gd name="connsiteY5" fmla="*/ 0 h 2028354"/>
                      <a:gd name="connsiteX6" fmla="*/ 2548831 w 7443788"/>
                      <a:gd name="connsiteY6" fmla="*/ 0 h 2028354"/>
                      <a:gd name="connsiteX7" fmla="*/ 2909774 w 7443788"/>
                      <a:gd name="connsiteY7" fmla="*/ 0 h 2028354"/>
                      <a:gd name="connsiteX8" fmla="*/ 3541423 w 7443788"/>
                      <a:gd name="connsiteY8" fmla="*/ 0 h 2028354"/>
                      <a:gd name="connsiteX9" fmla="*/ 3970042 w 7443788"/>
                      <a:gd name="connsiteY9" fmla="*/ 0 h 2028354"/>
                      <a:gd name="connsiteX10" fmla="*/ 4330984 w 7443788"/>
                      <a:gd name="connsiteY10" fmla="*/ 0 h 2028354"/>
                      <a:gd name="connsiteX11" fmla="*/ 4894957 w 7443788"/>
                      <a:gd name="connsiteY11" fmla="*/ 0 h 2028354"/>
                      <a:gd name="connsiteX12" fmla="*/ 5526606 w 7443788"/>
                      <a:gd name="connsiteY12" fmla="*/ 0 h 2028354"/>
                      <a:gd name="connsiteX13" fmla="*/ 6225932 w 7443788"/>
                      <a:gd name="connsiteY13" fmla="*/ 0 h 2028354"/>
                      <a:gd name="connsiteX14" fmla="*/ 6586874 w 7443788"/>
                      <a:gd name="connsiteY14" fmla="*/ 0 h 2028354"/>
                      <a:gd name="connsiteX15" fmla="*/ 7105729 w 7443788"/>
                      <a:gd name="connsiteY15" fmla="*/ 0 h 2028354"/>
                      <a:gd name="connsiteX16" fmla="*/ 7443788 w 7443788"/>
                      <a:gd name="connsiteY16" fmla="*/ 338059 h 2028354"/>
                      <a:gd name="connsiteX17" fmla="*/ 7443788 w 7443788"/>
                      <a:gd name="connsiteY17" fmla="*/ 775282 h 2028354"/>
                      <a:gd name="connsiteX18" fmla="*/ 7443788 w 7443788"/>
                      <a:gd name="connsiteY18" fmla="*/ 1185460 h 2028354"/>
                      <a:gd name="connsiteX19" fmla="*/ 7443788 w 7443788"/>
                      <a:gd name="connsiteY19" fmla="*/ 1690295 h 2028354"/>
                      <a:gd name="connsiteX20" fmla="*/ 7105729 w 7443788"/>
                      <a:gd name="connsiteY20" fmla="*/ 2028354 h 2028354"/>
                      <a:gd name="connsiteX21" fmla="*/ 6474080 w 7443788"/>
                      <a:gd name="connsiteY21" fmla="*/ 2028354 h 2028354"/>
                      <a:gd name="connsiteX22" fmla="*/ 5910107 w 7443788"/>
                      <a:gd name="connsiteY22" fmla="*/ 2028354 h 2028354"/>
                      <a:gd name="connsiteX23" fmla="*/ 5481488 w 7443788"/>
                      <a:gd name="connsiteY23" fmla="*/ 2028354 h 2028354"/>
                      <a:gd name="connsiteX24" fmla="*/ 4782162 w 7443788"/>
                      <a:gd name="connsiteY24" fmla="*/ 2028354 h 2028354"/>
                      <a:gd name="connsiteX25" fmla="*/ 4082836 w 7443788"/>
                      <a:gd name="connsiteY25" fmla="*/ 2028354 h 2028354"/>
                      <a:gd name="connsiteX26" fmla="*/ 3451187 w 7443788"/>
                      <a:gd name="connsiteY26" fmla="*/ 2028354 h 2028354"/>
                      <a:gd name="connsiteX27" fmla="*/ 3022568 w 7443788"/>
                      <a:gd name="connsiteY27" fmla="*/ 2028354 h 2028354"/>
                      <a:gd name="connsiteX28" fmla="*/ 2323242 w 7443788"/>
                      <a:gd name="connsiteY28" fmla="*/ 2028354 h 2028354"/>
                      <a:gd name="connsiteX29" fmla="*/ 1894623 w 7443788"/>
                      <a:gd name="connsiteY29" fmla="*/ 2028354 h 2028354"/>
                      <a:gd name="connsiteX30" fmla="*/ 1533681 w 7443788"/>
                      <a:gd name="connsiteY30" fmla="*/ 2028354 h 2028354"/>
                      <a:gd name="connsiteX31" fmla="*/ 969708 w 7443788"/>
                      <a:gd name="connsiteY31" fmla="*/ 2028354 h 2028354"/>
                      <a:gd name="connsiteX32" fmla="*/ 338059 w 7443788"/>
                      <a:gd name="connsiteY32" fmla="*/ 2028354 h 2028354"/>
                      <a:gd name="connsiteX33" fmla="*/ 0 w 7443788"/>
                      <a:gd name="connsiteY33" fmla="*/ 1690295 h 2028354"/>
                      <a:gd name="connsiteX34" fmla="*/ 0 w 7443788"/>
                      <a:gd name="connsiteY34" fmla="*/ 1253072 h 2028354"/>
                      <a:gd name="connsiteX35" fmla="*/ 0 w 7443788"/>
                      <a:gd name="connsiteY35" fmla="*/ 788804 h 2028354"/>
                      <a:gd name="connsiteX36" fmla="*/ 0 w 7443788"/>
                      <a:gd name="connsiteY36" fmla="*/ 338059 h 2028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443788" h="2028354" fill="none" extrusionOk="0">
                        <a:moveTo>
                          <a:pt x="0" y="338059"/>
                        </a:moveTo>
                        <a:cubicBezTo>
                          <a:pt x="-3747" y="179989"/>
                          <a:pt x="132069" y="41477"/>
                          <a:pt x="338059" y="0"/>
                        </a:cubicBezTo>
                        <a:cubicBezTo>
                          <a:pt x="425175" y="-16344"/>
                          <a:pt x="560293" y="19919"/>
                          <a:pt x="699001" y="0"/>
                        </a:cubicBezTo>
                        <a:cubicBezTo>
                          <a:pt x="837709" y="-19919"/>
                          <a:pt x="908085" y="19645"/>
                          <a:pt x="1059944" y="0"/>
                        </a:cubicBezTo>
                        <a:cubicBezTo>
                          <a:pt x="1211803" y="-19645"/>
                          <a:pt x="1441389" y="57461"/>
                          <a:pt x="1556240" y="0"/>
                        </a:cubicBezTo>
                        <a:cubicBezTo>
                          <a:pt x="1671091" y="-57461"/>
                          <a:pt x="1807472" y="19216"/>
                          <a:pt x="2052535" y="0"/>
                        </a:cubicBezTo>
                        <a:cubicBezTo>
                          <a:pt x="2297598" y="-19216"/>
                          <a:pt x="2436596" y="11366"/>
                          <a:pt x="2548831" y="0"/>
                        </a:cubicBezTo>
                        <a:cubicBezTo>
                          <a:pt x="2661066" y="-11366"/>
                          <a:pt x="2779515" y="10991"/>
                          <a:pt x="2909774" y="0"/>
                        </a:cubicBezTo>
                        <a:cubicBezTo>
                          <a:pt x="3040033" y="-10991"/>
                          <a:pt x="3379763" y="57221"/>
                          <a:pt x="3541423" y="0"/>
                        </a:cubicBezTo>
                        <a:cubicBezTo>
                          <a:pt x="3703083" y="-57221"/>
                          <a:pt x="3855389" y="39833"/>
                          <a:pt x="3970042" y="0"/>
                        </a:cubicBezTo>
                        <a:cubicBezTo>
                          <a:pt x="4084695" y="-39833"/>
                          <a:pt x="4242159" y="27174"/>
                          <a:pt x="4330984" y="0"/>
                        </a:cubicBezTo>
                        <a:cubicBezTo>
                          <a:pt x="4419809" y="-27174"/>
                          <a:pt x="4700582" y="1339"/>
                          <a:pt x="4894957" y="0"/>
                        </a:cubicBezTo>
                        <a:cubicBezTo>
                          <a:pt x="5089332" y="-1339"/>
                          <a:pt x="5241916" y="3350"/>
                          <a:pt x="5526606" y="0"/>
                        </a:cubicBezTo>
                        <a:cubicBezTo>
                          <a:pt x="5811296" y="-3350"/>
                          <a:pt x="5955135" y="28323"/>
                          <a:pt x="6225932" y="0"/>
                        </a:cubicBezTo>
                        <a:cubicBezTo>
                          <a:pt x="6496729" y="-28323"/>
                          <a:pt x="6491237" y="21381"/>
                          <a:pt x="6586874" y="0"/>
                        </a:cubicBezTo>
                        <a:cubicBezTo>
                          <a:pt x="6682511" y="-21381"/>
                          <a:pt x="6919807" y="29962"/>
                          <a:pt x="7105729" y="0"/>
                        </a:cubicBezTo>
                        <a:cubicBezTo>
                          <a:pt x="7319830" y="-25536"/>
                          <a:pt x="7477965" y="178597"/>
                          <a:pt x="7443788" y="338059"/>
                        </a:cubicBezTo>
                        <a:cubicBezTo>
                          <a:pt x="7485344" y="479340"/>
                          <a:pt x="7442693" y="569118"/>
                          <a:pt x="7443788" y="775282"/>
                        </a:cubicBezTo>
                        <a:cubicBezTo>
                          <a:pt x="7444883" y="981446"/>
                          <a:pt x="7396617" y="1097087"/>
                          <a:pt x="7443788" y="1185460"/>
                        </a:cubicBezTo>
                        <a:cubicBezTo>
                          <a:pt x="7490959" y="1273833"/>
                          <a:pt x="7393050" y="1578045"/>
                          <a:pt x="7443788" y="1690295"/>
                        </a:cubicBezTo>
                        <a:cubicBezTo>
                          <a:pt x="7430900" y="1906624"/>
                          <a:pt x="7309544" y="1990982"/>
                          <a:pt x="7105729" y="2028354"/>
                        </a:cubicBezTo>
                        <a:cubicBezTo>
                          <a:pt x="6834605" y="2089967"/>
                          <a:pt x="6722526" y="1955792"/>
                          <a:pt x="6474080" y="2028354"/>
                        </a:cubicBezTo>
                        <a:cubicBezTo>
                          <a:pt x="6225634" y="2100916"/>
                          <a:pt x="6048175" y="1961651"/>
                          <a:pt x="5910107" y="2028354"/>
                        </a:cubicBezTo>
                        <a:cubicBezTo>
                          <a:pt x="5772039" y="2095057"/>
                          <a:pt x="5595920" y="2019729"/>
                          <a:pt x="5481488" y="2028354"/>
                        </a:cubicBezTo>
                        <a:cubicBezTo>
                          <a:pt x="5367056" y="2036979"/>
                          <a:pt x="5117826" y="1998475"/>
                          <a:pt x="4782162" y="2028354"/>
                        </a:cubicBezTo>
                        <a:cubicBezTo>
                          <a:pt x="4446498" y="2058233"/>
                          <a:pt x="4246616" y="2025863"/>
                          <a:pt x="4082836" y="2028354"/>
                        </a:cubicBezTo>
                        <a:cubicBezTo>
                          <a:pt x="3919056" y="2030845"/>
                          <a:pt x="3591268" y="1993353"/>
                          <a:pt x="3451187" y="2028354"/>
                        </a:cubicBezTo>
                        <a:cubicBezTo>
                          <a:pt x="3311106" y="2063355"/>
                          <a:pt x="3223172" y="1992596"/>
                          <a:pt x="3022568" y="2028354"/>
                        </a:cubicBezTo>
                        <a:cubicBezTo>
                          <a:pt x="2821964" y="2064112"/>
                          <a:pt x="2652623" y="2026911"/>
                          <a:pt x="2323242" y="2028354"/>
                        </a:cubicBezTo>
                        <a:cubicBezTo>
                          <a:pt x="1993861" y="2029797"/>
                          <a:pt x="2078974" y="2024900"/>
                          <a:pt x="1894623" y="2028354"/>
                        </a:cubicBezTo>
                        <a:cubicBezTo>
                          <a:pt x="1710272" y="2031808"/>
                          <a:pt x="1682630" y="2018774"/>
                          <a:pt x="1533681" y="2028354"/>
                        </a:cubicBezTo>
                        <a:cubicBezTo>
                          <a:pt x="1384732" y="2037934"/>
                          <a:pt x="1122189" y="2027618"/>
                          <a:pt x="969708" y="2028354"/>
                        </a:cubicBezTo>
                        <a:cubicBezTo>
                          <a:pt x="817227" y="2029090"/>
                          <a:pt x="483978" y="2016494"/>
                          <a:pt x="338059" y="2028354"/>
                        </a:cubicBezTo>
                        <a:cubicBezTo>
                          <a:pt x="155149" y="2030836"/>
                          <a:pt x="-14723" y="1875800"/>
                          <a:pt x="0" y="1690295"/>
                        </a:cubicBezTo>
                        <a:cubicBezTo>
                          <a:pt x="-4331" y="1477586"/>
                          <a:pt x="38364" y="1384325"/>
                          <a:pt x="0" y="1253072"/>
                        </a:cubicBezTo>
                        <a:cubicBezTo>
                          <a:pt x="-38364" y="1121819"/>
                          <a:pt x="5642" y="932206"/>
                          <a:pt x="0" y="788804"/>
                        </a:cubicBezTo>
                        <a:cubicBezTo>
                          <a:pt x="-5642" y="645402"/>
                          <a:pt x="11507" y="541841"/>
                          <a:pt x="0" y="338059"/>
                        </a:cubicBezTo>
                        <a:close/>
                      </a:path>
                      <a:path w="7443788" h="2028354" stroke="0" extrusionOk="0">
                        <a:moveTo>
                          <a:pt x="0" y="338059"/>
                        </a:moveTo>
                        <a:cubicBezTo>
                          <a:pt x="-30396" y="120278"/>
                          <a:pt x="151660" y="-15088"/>
                          <a:pt x="338059" y="0"/>
                        </a:cubicBezTo>
                        <a:cubicBezTo>
                          <a:pt x="427366" y="-36869"/>
                          <a:pt x="574028" y="4644"/>
                          <a:pt x="699001" y="0"/>
                        </a:cubicBezTo>
                        <a:cubicBezTo>
                          <a:pt x="823974" y="-4644"/>
                          <a:pt x="886244" y="222"/>
                          <a:pt x="1059944" y="0"/>
                        </a:cubicBezTo>
                        <a:cubicBezTo>
                          <a:pt x="1233644" y="-222"/>
                          <a:pt x="1497636" y="10366"/>
                          <a:pt x="1691593" y="0"/>
                        </a:cubicBezTo>
                        <a:cubicBezTo>
                          <a:pt x="1885550" y="-10366"/>
                          <a:pt x="1976824" y="44032"/>
                          <a:pt x="2120212" y="0"/>
                        </a:cubicBezTo>
                        <a:cubicBezTo>
                          <a:pt x="2263600" y="-44032"/>
                          <a:pt x="2585716" y="48575"/>
                          <a:pt x="2819538" y="0"/>
                        </a:cubicBezTo>
                        <a:cubicBezTo>
                          <a:pt x="3053360" y="-48575"/>
                          <a:pt x="3207668" y="21723"/>
                          <a:pt x="3518864" y="0"/>
                        </a:cubicBezTo>
                        <a:cubicBezTo>
                          <a:pt x="3830060" y="-21723"/>
                          <a:pt x="3859572" y="3560"/>
                          <a:pt x="3947483" y="0"/>
                        </a:cubicBezTo>
                        <a:cubicBezTo>
                          <a:pt x="4035394" y="-3560"/>
                          <a:pt x="4191081" y="536"/>
                          <a:pt x="4308425" y="0"/>
                        </a:cubicBezTo>
                        <a:cubicBezTo>
                          <a:pt x="4425769" y="-536"/>
                          <a:pt x="4639808" y="40115"/>
                          <a:pt x="4737045" y="0"/>
                        </a:cubicBezTo>
                        <a:cubicBezTo>
                          <a:pt x="4834282" y="-40115"/>
                          <a:pt x="5181936" y="80378"/>
                          <a:pt x="5436370" y="0"/>
                        </a:cubicBezTo>
                        <a:cubicBezTo>
                          <a:pt x="5690804" y="-80378"/>
                          <a:pt x="5820445" y="38010"/>
                          <a:pt x="6135696" y="0"/>
                        </a:cubicBezTo>
                        <a:cubicBezTo>
                          <a:pt x="6450947" y="-38010"/>
                          <a:pt x="6407982" y="38568"/>
                          <a:pt x="6496639" y="0"/>
                        </a:cubicBezTo>
                        <a:cubicBezTo>
                          <a:pt x="6585296" y="-38568"/>
                          <a:pt x="6976545" y="23819"/>
                          <a:pt x="7105729" y="0"/>
                        </a:cubicBezTo>
                        <a:cubicBezTo>
                          <a:pt x="7318528" y="-11682"/>
                          <a:pt x="7455233" y="205204"/>
                          <a:pt x="7443788" y="338059"/>
                        </a:cubicBezTo>
                        <a:cubicBezTo>
                          <a:pt x="7470888" y="541295"/>
                          <a:pt x="7401542" y="627364"/>
                          <a:pt x="7443788" y="788804"/>
                        </a:cubicBezTo>
                        <a:cubicBezTo>
                          <a:pt x="7486034" y="950244"/>
                          <a:pt x="7423348" y="1054013"/>
                          <a:pt x="7443788" y="1226027"/>
                        </a:cubicBezTo>
                        <a:cubicBezTo>
                          <a:pt x="7464228" y="1398041"/>
                          <a:pt x="7439202" y="1562688"/>
                          <a:pt x="7443788" y="1690295"/>
                        </a:cubicBezTo>
                        <a:cubicBezTo>
                          <a:pt x="7451125" y="1896741"/>
                          <a:pt x="7330113" y="2004508"/>
                          <a:pt x="7105729" y="2028354"/>
                        </a:cubicBezTo>
                        <a:cubicBezTo>
                          <a:pt x="6841760" y="2080277"/>
                          <a:pt x="6733865" y="2023604"/>
                          <a:pt x="6406403" y="2028354"/>
                        </a:cubicBezTo>
                        <a:cubicBezTo>
                          <a:pt x="6078941" y="2033104"/>
                          <a:pt x="6132424" y="2006919"/>
                          <a:pt x="6045461" y="2028354"/>
                        </a:cubicBezTo>
                        <a:cubicBezTo>
                          <a:pt x="5958498" y="2049789"/>
                          <a:pt x="5803907" y="1979343"/>
                          <a:pt x="5616842" y="2028354"/>
                        </a:cubicBezTo>
                        <a:cubicBezTo>
                          <a:pt x="5429777" y="2077365"/>
                          <a:pt x="5342473" y="2018315"/>
                          <a:pt x="5255899" y="2028354"/>
                        </a:cubicBezTo>
                        <a:cubicBezTo>
                          <a:pt x="5169325" y="2038393"/>
                          <a:pt x="4993356" y="1983233"/>
                          <a:pt x="4827280" y="2028354"/>
                        </a:cubicBezTo>
                        <a:cubicBezTo>
                          <a:pt x="4661204" y="2073475"/>
                          <a:pt x="4615484" y="2007193"/>
                          <a:pt x="4466338" y="2028354"/>
                        </a:cubicBezTo>
                        <a:cubicBezTo>
                          <a:pt x="4317192" y="2049515"/>
                          <a:pt x="4152077" y="2024063"/>
                          <a:pt x="4037719" y="2028354"/>
                        </a:cubicBezTo>
                        <a:cubicBezTo>
                          <a:pt x="3923361" y="2032645"/>
                          <a:pt x="3670386" y="1986993"/>
                          <a:pt x="3541423" y="2028354"/>
                        </a:cubicBezTo>
                        <a:cubicBezTo>
                          <a:pt x="3412460" y="2069715"/>
                          <a:pt x="3276655" y="2019735"/>
                          <a:pt x="3112804" y="2028354"/>
                        </a:cubicBezTo>
                        <a:cubicBezTo>
                          <a:pt x="2948953" y="2036973"/>
                          <a:pt x="2715255" y="2015626"/>
                          <a:pt x="2481155" y="2028354"/>
                        </a:cubicBezTo>
                        <a:cubicBezTo>
                          <a:pt x="2247055" y="2041082"/>
                          <a:pt x="2196129" y="2010054"/>
                          <a:pt x="2120212" y="2028354"/>
                        </a:cubicBezTo>
                        <a:cubicBezTo>
                          <a:pt x="2044295" y="2046654"/>
                          <a:pt x="1762520" y="2018701"/>
                          <a:pt x="1420886" y="2028354"/>
                        </a:cubicBezTo>
                        <a:cubicBezTo>
                          <a:pt x="1079252" y="2038007"/>
                          <a:pt x="1156311" y="2012723"/>
                          <a:pt x="1059944" y="2028354"/>
                        </a:cubicBezTo>
                        <a:cubicBezTo>
                          <a:pt x="963577" y="2043985"/>
                          <a:pt x="518474" y="1997710"/>
                          <a:pt x="338059" y="2028354"/>
                        </a:cubicBezTo>
                        <a:cubicBezTo>
                          <a:pt x="196809" y="2051537"/>
                          <a:pt x="13238" y="1927348"/>
                          <a:pt x="0" y="1690295"/>
                        </a:cubicBezTo>
                        <a:cubicBezTo>
                          <a:pt x="-22842" y="1569865"/>
                          <a:pt x="19298" y="1415837"/>
                          <a:pt x="0" y="1212505"/>
                        </a:cubicBezTo>
                        <a:cubicBezTo>
                          <a:pt x="-19298" y="1009173"/>
                          <a:pt x="9339" y="921146"/>
                          <a:pt x="0" y="788804"/>
                        </a:cubicBezTo>
                        <a:cubicBezTo>
                          <a:pt x="-9339" y="656462"/>
                          <a:pt x="47731" y="458396"/>
                          <a:pt x="0" y="33805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</a:rPr>
              <a:t>O‘qishlaring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yaxshimi</a:t>
            </a:r>
            <a:r>
              <a:rPr lang="en-GB" sz="3600" b="1" dirty="0">
                <a:solidFill>
                  <a:srgbClr val="7030A0"/>
                </a:solidFill>
              </a:rPr>
              <a:t>? </a:t>
            </a:r>
          </a:p>
          <a:p>
            <a:r>
              <a:rPr lang="en-GB" sz="3600" b="1" dirty="0">
                <a:solidFill>
                  <a:srgbClr val="7030A0"/>
                </a:solidFill>
              </a:rPr>
              <a:t>Ota-</a:t>
            </a:r>
            <a:r>
              <a:rPr lang="en-GB" sz="3600" b="1" dirty="0" err="1">
                <a:solidFill>
                  <a:srgbClr val="7030A0"/>
                </a:solidFill>
              </a:rPr>
              <a:t>onang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salomatmilar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</a:p>
          <a:p>
            <a:r>
              <a:rPr lang="en-GB" sz="3600" b="1" dirty="0" err="1">
                <a:solidFill>
                  <a:srgbClr val="7030A0"/>
                </a:solidFill>
              </a:rPr>
              <a:t>Nimalar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shug‘ullanayapsan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5765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75AEEA4-3D16-9347-8C4A-9FD1D1BD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4" y="712437"/>
            <a:ext cx="11194162" cy="33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Альтернативный процесс 10">
            <a:extLst>
              <a:ext uri="{FF2B5EF4-FFF2-40B4-BE49-F238E27FC236}">
                <a16:creationId xmlns:a16="http://schemas.microsoft.com/office/drawing/2014/main" id="{29E45387-E353-E946-96B2-657872B32ED5}"/>
              </a:ext>
            </a:extLst>
          </p:cNvPr>
          <p:cNvSpPr/>
          <p:nvPr/>
        </p:nvSpPr>
        <p:spPr>
          <a:xfrm>
            <a:off x="2209814" y="4303600"/>
            <a:ext cx="6879453" cy="112827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extLst>
              <a:ext uri="{C807C97D-BFC1-408E-A445-0C87EB9F89A2}">
                <ask:lineSketchStyleProps xmlns:ask="http://schemas.microsoft.com/office/drawing/2018/sketchyshapes" sd="396742822">
                  <a:custGeom>
                    <a:avLst/>
                    <a:gdLst>
                      <a:gd name="connsiteX0" fmla="*/ 0 w 6879453"/>
                      <a:gd name="connsiteY0" fmla="*/ 188046 h 1128273"/>
                      <a:gd name="connsiteX1" fmla="*/ 188046 w 6879453"/>
                      <a:gd name="connsiteY1" fmla="*/ 0 h 1128273"/>
                      <a:gd name="connsiteX2" fmla="*/ 584160 w 6879453"/>
                      <a:gd name="connsiteY2" fmla="*/ 0 h 1128273"/>
                      <a:gd name="connsiteX3" fmla="*/ 1240408 w 6879453"/>
                      <a:gd name="connsiteY3" fmla="*/ 0 h 1128273"/>
                      <a:gd name="connsiteX4" fmla="*/ 1766589 w 6879453"/>
                      <a:gd name="connsiteY4" fmla="*/ 0 h 1128273"/>
                      <a:gd name="connsiteX5" fmla="*/ 2162703 w 6879453"/>
                      <a:gd name="connsiteY5" fmla="*/ 0 h 1128273"/>
                      <a:gd name="connsiteX6" fmla="*/ 2623851 w 6879453"/>
                      <a:gd name="connsiteY6" fmla="*/ 0 h 1128273"/>
                      <a:gd name="connsiteX7" fmla="*/ 3150032 w 6879453"/>
                      <a:gd name="connsiteY7" fmla="*/ 0 h 1128273"/>
                      <a:gd name="connsiteX8" fmla="*/ 3741247 w 6879453"/>
                      <a:gd name="connsiteY8" fmla="*/ 0 h 1128273"/>
                      <a:gd name="connsiteX9" fmla="*/ 4462528 w 6879453"/>
                      <a:gd name="connsiteY9" fmla="*/ 0 h 1128273"/>
                      <a:gd name="connsiteX10" fmla="*/ 4858642 w 6879453"/>
                      <a:gd name="connsiteY10" fmla="*/ 0 h 1128273"/>
                      <a:gd name="connsiteX11" fmla="*/ 5514891 w 6879453"/>
                      <a:gd name="connsiteY11" fmla="*/ 0 h 1128273"/>
                      <a:gd name="connsiteX12" fmla="*/ 5976038 w 6879453"/>
                      <a:gd name="connsiteY12" fmla="*/ 0 h 1128273"/>
                      <a:gd name="connsiteX13" fmla="*/ 6691408 w 6879453"/>
                      <a:gd name="connsiteY13" fmla="*/ 0 h 1128273"/>
                      <a:gd name="connsiteX14" fmla="*/ 6879454 w 6879453"/>
                      <a:gd name="connsiteY14" fmla="*/ 188046 h 1128273"/>
                      <a:gd name="connsiteX15" fmla="*/ 6879453 w 6879453"/>
                      <a:gd name="connsiteY15" fmla="*/ 940228 h 1128273"/>
                      <a:gd name="connsiteX16" fmla="*/ 6691407 w 6879453"/>
                      <a:gd name="connsiteY16" fmla="*/ 1128274 h 1128273"/>
                      <a:gd name="connsiteX17" fmla="*/ 6295293 w 6879453"/>
                      <a:gd name="connsiteY17" fmla="*/ 1128274 h 1128273"/>
                      <a:gd name="connsiteX18" fmla="*/ 5899179 w 6879453"/>
                      <a:gd name="connsiteY18" fmla="*/ 1128274 h 1128273"/>
                      <a:gd name="connsiteX19" fmla="*/ 5372998 w 6879453"/>
                      <a:gd name="connsiteY19" fmla="*/ 1128274 h 1128273"/>
                      <a:gd name="connsiteX20" fmla="*/ 4716750 w 6879453"/>
                      <a:gd name="connsiteY20" fmla="*/ 1128274 h 1128273"/>
                      <a:gd name="connsiteX21" fmla="*/ 3995468 w 6879453"/>
                      <a:gd name="connsiteY21" fmla="*/ 1128274 h 1128273"/>
                      <a:gd name="connsiteX22" fmla="*/ 3599354 w 6879453"/>
                      <a:gd name="connsiteY22" fmla="*/ 1128274 h 1128273"/>
                      <a:gd name="connsiteX23" fmla="*/ 3138207 w 6879453"/>
                      <a:gd name="connsiteY23" fmla="*/ 1128273 h 1128273"/>
                      <a:gd name="connsiteX24" fmla="*/ 2612026 w 6879453"/>
                      <a:gd name="connsiteY24" fmla="*/ 1128273 h 1128273"/>
                      <a:gd name="connsiteX25" fmla="*/ 2020811 w 6879453"/>
                      <a:gd name="connsiteY25" fmla="*/ 1128273 h 1128273"/>
                      <a:gd name="connsiteX26" fmla="*/ 1299530 w 6879453"/>
                      <a:gd name="connsiteY26" fmla="*/ 1128273 h 1128273"/>
                      <a:gd name="connsiteX27" fmla="*/ 903416 w 6879453"/>
                      <a:gd name="connsiteY27" fmla="*/ 1128273 h 1128273"/>
                      <a:gd name="connsiteX28" fmla="*/ 188046 w 6879453"/>
                      <a:gd name="connsiteY28" fmla="*/ 1128273 h 1128273"/>
                      <a:gd name="connsiteX29" fmla="*/ 0 w 6879453"/>
                      <a:gd name="connsiteY29" fmla="*/ 940227 h 1128273"/>
                      <a:gd name="connsiteX30" fmla="*/ 0 w 6879453"/>
                      <a:gd name="connsiteY30" fmla="*/ 549093 h 1128273"/>
                      <a:gd name="connsiteX31" fmla="*/ 0 w 6879453"/>
                      <a:gd name="connsiteY31" fmla="*/ 188046 h 112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879453" h="1128273" fill="none" extrusionOk="0">
                        <a:moveTo>
                          <a:pt x="0" y="188046"/>
                        </a:moveTo>
                        <a:cubicBezTo>
                          <a:pt x="1804" y="55210"/>
                          <a:pt x="82890" y="2764"/>
                          <a:pt x="188046" y="0"/>
                        </a:cubicBezTo>
                        <a:cubicBezTo>
                          <a:pt x="295806" y="-42213"/>
                          <a:pt x="500941" y="47299"/>
                          <a:pt x="584160" y="0"/>
                        </a:cubicBezTo>
                        <a:cubicBezTo>
                          <a:pt x="667379" y="-47299"/>
                          <a:pt x="1048844" y="47936"/>
                          <a:pt x="1240408" y="0"/>
                        </a:cubicBezTo>
                        <a:cubicBezTo>
                          <a:pt x="1431972" y="-47936"/>
                          <a:pt x="1514955" y="633"/>
                          <a:pt x="1766589" y="0"/>
                        </a:cubicBezTo>
                        <a:cubicBezTo>
                          <a:pt x="2018223" y="-633"/>
                          <a:pt x="2017262" y="12448"/>
                          <a:pt x="2162703" y="0"/>
                        </a:cubicBezTo>
                        <a:cubicBezTo>
                          <a:pt x="2308144" y="-12448"/>
                          <a:pt x="2443117" y="26707"/>
                          <a:pt x="2623851" y="0"/>
                        </a:cubicBezTo>
                        <a:cubicBezTo>
                          <a:pt x="2804585" y="-26707"/>
                          <a:pt x="3042591" y="19426"/>
                          <a:pt x="3150032" y="0"/>
                        </a:cubicBezTo>
                        <a:cubicBezTo>
                          <a:pt x="3257473" y="-19426"/>
                          <a:pt x="3510869" y="51601"/>
                          <a:pt x="3741247" y="0"/>
                        </a:cubicBezTo>
                        <a:cubicBezTo>
                          <a:pt x="3971626" y="-51601"/>
                          <a:pt x="4220511" y="44587"/>
                          <a:pt x="4462528" y="0"/>
                        </a:cubicBezTo>
                        <a:cubicBezTo>
                          <a:pt x="4704545" y="-44587"/>
                          <a:pt x="4671644" y="43899"/>
                          <a:pt x="4858642" y="0"/>
                        </a:cubicBezTo>
                        <a:cubicBezTo>
                          <a:pt x="5045640" y="-43899"/>
                          <a:pt x="5290377" y="15428"/>
                          <a:pt x="5514891" y="0"/>
                        </a:cubicBezTo>
                        <a:cubicBezTo>
                          <a:pt x="5739405" y="-15428"/>
                          <a:pt x="5764901" y="46228"/>
                          <a:pt x="5976038" y="0"/>
                        </a:cubicBezTo>
                        <a:cubicBezTo>
                          <a:pt x="6187175" y="-46228"/>
                          <a:pt x="6431433" y="67274"/>
                          <a:pt x="6691408" y="0"/>
                        </a:cubicBezTo>
                        <a:cubicBezTo>
                          <a:pt x="6784527" y="-22203"/>
                          <a:pt x="6879841" y="69506"/>
                          <a:pt x="6879454" y="188046"/>
                        </a:cubicBezTo>
                        <a:cubicBezTo>
                          <a:pt x="6907727" y="386603"/>
                          <a:pt x="6878149" y="705268"/>
                          <a:pt x="6879453" y="940228"/>
                        </a:cubicBezTo>
                        <a:cubicBezTo>
                          <a:pt x="6878895" y="1041659"/>
                          <a:pt x="6784691" y="1110332"/>
                          <a:pt x="6691407" y="1128274"/>
                        </a:cubicBezTo>
                        <a:cubicBezTo>
                          <a:pt x="6496651" y="1169069"/>
                          <a:pt x="6425750" y="1095586"/>
                          <a:pt x="6295293" y="1128274"/>
                        </a:cubicBezTo>
                        <a:cubicBezTo>
                          <a:pt x="6164836" y="1160962"/>
                          <a:pt x="6096953" y="1112561"/>
                          <a:pt x="5899179" y="1128274"/>
                        </a:cubicBezTo>
                        <a:cubicBezTo>
                          <a:pt x="5701405" y="1143987"/>
                          <a:pt x="5605649" y="1099583"/>
                          <a:pt x="5372998" y="1128274"/>
                        </a:cubicBezTo>
                        <a:cubicBezTo>
                          <a:pt x="5140347" y="1156965"/>
                          <a:pt x="5006527" y="1084641"/>
                          <a:pt x="4716750" y="1128274"/>
                        </a:cubicBezTo>
                        <a:cubicBezTo>
                          <a:pt x="4426973" y="1171907"/>
                          <a:pt x="4330703" y="1080781"/>
                          <a:pt x="3995468" y="1128274"/>
                        </a:cubicBezTo>
                        <a:cubicBezTo>
                          <a:pt x="3660233" y="1175767"/>
                          <a:pt x="3739520" y="1088031"/>
                          <a:pt x="3599354" y="1128274"/>
                        </a:cubicBezTo>
                        <a:cubicBezTo>
                          <a:pt x="3459188" y="1168517"/>
                          <a:pt x="3323378" y="1088180"/>
                          <a:pt x="3138207" y="1128273"/>
                        </a:cubicBezTo>
                        <a:cubicBezTo>
                          <a:pt x="2953036" y="1168367"/>
                          <a:pt x="2808090" y="1066304"/>
                          <a:pt x="2612026" y="1128273"/>
                        </a:cubicBezTo>
                        <a:cubicBezTo>
                          <a:pt x="2415962" y="1190242"/>
                          <a:pt x="2248807" y="1117898"/>
                          <a:pt x="2020811" y="1128273"/>
                        </a:cubicBezTo>
                        <a:cubicBezTo>
                          <a:pt x="1792816" y="1138648"/>
                          <a:pt x="1485306" y="1092340"/>
                          <a:pt x="1299530" y="1128273"/>
                        </a:cubicBezTo>
                        <a:cubicBezTo>
                          <a:pt x="1113754" y="1164206"/>
                          <a:pt x="1013046" y="1089373"/>
                          <a:pt x="903416" y="1128273"/>
                        </a:cubicBezTo>
                        <a:cubicBezTo>
                          <a:pt x="793786" y="1167173"/>
                          <a:pt x="476058" y="1084638"/>
                          <a:pt x="188046" y="1128273"/>
                        </a:cubicBezTo>
                        <a:cubicBezTo>
                          <a:pt x="89242" y="1117789"/>
                          <a:pt x="24451" y="1041396"/>
                          <a:pt x="0" y="940227"/>
                        </a:cubicBezTo>
                        <a:cubicBezTo>
                          <a:pt x="-5543" y="767633"/>
                          <a:pt x="46443" y="685342"/>
                          <a:pt x="0" y="549093"/>
                        </a:cubicBezTo>
                        <a:cubicBezTo>
                          <a:pt x="-46443" y="412844"/>
                          <a:pt x="1090" y="278911"/>
                          <a:pt x="0" y="188046"/>
                        </a:cubicBezTo>
                        <a:close/>
                      </a:path>
                      <a:path w="6879453" h="1128273" stroke="0" extrusionOk="0">
                        <a:moveTo>
                          <a:pt x="0" y="188046"/>
                        </a:moveTo>
                        <a:cubicBezTo>
                          <a:pt x="-4001" y="80100"/>
                          <a:pt x="84400" y="-10292"/>
                          <a:pt x="188046" y="0"/>
                        </a:cubicBezTo>
                        <a:cubicBezTo>
                          <a:pt x="324127" y="-36446"/>
                          <a:pt x="407849" y="41609"/>
                          <a:pt x="584160" y="0"/>
                        </a:cubicBezTo>
                        <a:cubicBezTo>
                          <a:pt x="760471" y="-41609"/>
                          <a:pt x="856464" y="42790"/>
                          <a:pt x="980274" y="0"/>
                        </a:cubicBezTo>
                        <a:cubicBezTo>
                          <a:pt x="1104084" y="-42790"/>
                          <a:pt x="1446787" y="60018"/>
                          <a:pt x="1636522" y="0"/>
                        </a:cubicBezTo>
                        <a:cubicBezTo>
                          <a:pt x="1826257" y="-60018"/>
                          <a:pt x="1924700" y="8067"/>
                          <a:pt x="2097670" y="0"/>
                        </a:cubicBezTo>
                        <a:cubicBezTo>
                          <a:pt x="2270640" y="-8067"/>
                          <a:pt x="2601076" y="62449"/>
                          <a:pt x="2818952" y="0"/>
                        </a:cubicBezTo>
                        <a:cubicBezTo>
                          <a:pt x="3036828" y="-62449"/>
                          <a:pt x="3294997" y="80429"/>
                          <a:pt x="3540234" y="0"/>
                        </a:cubicBezTo>
                        <a:cubicBezTo>
                          <a:pt x="3785471" y="-80429"/>
                          <a:pt x="3849732" y="13835"/>
                          <a:pt x="4001381" y="0"/>
                        </a:cubicBezTo>
                        <a:cubicBezTo>
                          <a:pt x="4153030" y="-13835"/>
                          <a:pt x="4240710" y="38373"/>
                          <a:pt x="4397495" y="0"/>
                        </a:cubicBezTo>
                        <a:cubicBezTo>
                          <a:pt x="4554280" y="-38373"/>
                          <a:pt x="4671020" y="42742"/>
                          <a:pt x="4858642" y="0"/>
                        </a:cubicBezTo>
                        <a:cubicBezTo>
                          <a:pt x="5046264" y="-42742"/>
                          <a:pt x="5434122" y="42002"/>
                          <a:pt x="5579924" y="0"/>
                        </a:cubicBezTo>
                        <a:cubicBezTo>
                          <a:pt x="5725726" y="-42002"/>
                          <a:pt x="6334304" y="103107"/>
                          <a:pt x="6691408" y="0"/>
                        </a:cubicBezTo>
                        <a:cubicBezTo>
                          <a:pt x="6782395" y="-22060"/>
                          <a:pt x="6882027" y="68594"/>
                          <a:pt x="6879454" y="188046"/>
                        </a:cubicBezTo>
                        <a:cubicBezTo>
                          <a:pt x="6844212" y="462397"/>
                          <a:pt x="6943643" y="660764"/>
                          <a:pt x="6879453" y="940228"/>
                        </a:cubicBezTo>
                        <a:cubicBezTo>
                          <a:pt x="6884336" y="1067060"/>
                          <a:pt x="6788866" y="1131094"/>
                          <a:pt x="6691407" y="1128274"/>
                        </a:cubicBezTo>
                        <a:cubicBezTo>
                          <a:pt x="6507010" y="1186032"/>
                          <a:pt x="6267221" y="1070362"/>
                          <a:pt x="6100192" y="1128274"/>
                        </a:cubicBezTo>
                        <a:cubicBezTo>
                          <a:pt x="5933164" y="1186186"/>
                          <a:pt x="5784229" y="1070923"/>
                          <a:pt x="5508978" y="1128274"/>
                        </a:cubicBezTo>
                        <a:cubicBezTo>
                          <a:pt x="5233727" y="1185625"/>
                          <a:pt x="5241745" y="1084514"/>
                          <a:pt x="4982797" y="1128274"/>
                        </a:cubicBezTo>
                        <a:cubicBezTo>
                          <a:pt x="4723849" y="1172034"/>
                          <a:pt x="4584431" y="1074688"/>
                          <a:pt x="4391582" y="1128274"/>
                        </a:cubicBezTo>
                        <a:cubicBezTo>
                          <a:pt x="4198733" y="1181860"/>
                          <a:pt x="3931285" y="1064041"/>
                          <a:pt x="3735334" y="1128274"/>
                        </a:cubicBezTo>
                        <a:cubicBezTo>
                          <a:pt x="3539383" y="1192507"/>
                          <a:pt x="3501923" y="1111512"/>
                          <a:pt x="3339220" y="1128273"/>
                        </a:cubicBezTo>
                        <a:cubicBezTo>
                          <a:pt x="3176517" y="1145034"/>
                          <a:pt x="3113794" y="1081473"/>
                          <a:pt x="2943106" y="1128273"/>
                        </a:cubicBezTo>
                        <a:cubicBezTo>
                          <a:pt x="2772418" y="1175073"/>
                          <a:pt x="2619452" y="1126887"/>
                          <a:pt x="2351892" y="1128273"/>
                        </a:cubicBezTo>
                        <a:cubicBezTo>
                          <a:pt x="2084332" y="1129659"/>
                          <a:pt x="1915580" y="1067151"/>
                          <a:pt x="1760677" y="1128273"/>
                        </a:cubicBezTo>
                        <a:cubicBezTo>
                          <a:pt x="1605775" y="1189395"/>
                          <a:pt x="1307724" y="1120287"/>
                          <a:pt x="1104429" y="1128273"/>
                        </a:cubicBezTo>
                        <a:cubicBezTo>
                          <a:pt x="901134" y="1136259"/>
                          <a:pt x="512040" y="1031022"/>
                          <a:pt x="188046" y="1128273"/>
                        </a:cubicBezTo>
                        <a:cubicBezTo>
                          <a:pt x="90181" y="1127164"/>
                          <a:pt x="-14367" y="1061351"/>
                          <a:pt x="0" y="940227"/>
                        </a:cubicBezTo>
                        <a:cubicBezTo>
                          <a:pt x="-7672" y="777180"/>
                          <a:pt x="18137" y="739138"/>
                          <a:pt x="0" y="579180"/>
                        </a:cubicBezTo>
                        <a:cubicBezTo>
                          <a:pt x="-18137" y="419222"/>
                          <a:pt x="33897" y="325748"/>
                          <a:pt x="0" y="18804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   </a:t>
            </a:r>
            <a:r>
              <a:rPr lang="en-GB" sz="3600" b="1" dirty="0" err="1">
                <a:solidFill>
                  <a:srgbClr val="7030A0"/>
                </a:solidFill>
              </a:rPr>
              <a:t>Seni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Toshkentda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kutaman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xayr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632" y="174674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4D62B00-76DF-BD40-8AE0-C43B027A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6" y="757934"/>
            <a:ext cx="11349037" cy="31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Альтернативный процесс 10">
            <a:extLst>
              <a:ext uri="{FF2B5EF4-FFF2-40B4-BE49-F238E27FC236}">
                <a16:creationId xmlns:a16="http://schemas.microsoft.com/office/drawing/2014/main" id="{9AED21CD-B46D-B94B-B526-1FC7F2D7655E}"/>
              </a:ext>
            </a:extLst>
          </p:cNvPr>
          <p:cNvSpPr/>
          <p:nvPr/>
        </p:nvSpPr>
        <p:spPr>
          <a:xfrm>
            <a:off x="2209814" y="4303600"/>
            <a:ext cx="6879453" cy="112827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extLst>
              <a:ext uri="{C807C97D-BFC1-408E-A445-0C87EB9F89A2}">
                <ask:lineSketchStyleProps xmlns:ask="http://schemas.microsoft.com/office/drawing/2018/sketchyshapes" sd="396742822">
                  <a:custGeom>
                    <a:avLst/>
                    <a:gdLst>
                      <a:gd name="connsiteX0" fmla="*/ 0 w 6879453"/>
                      <a:gd name="connsiteY0" fmla="*/ 188046 h 1128273"/>
                      <a:gd name="connsiteX1" fmla="*/ 188046 w 6879453"/>
                      <a:gd name="connsiteY1" fmla="*/ 0 h 1128273"/>
                      <a:gd name="connsiteX2" fmla="*/ 584160 w 6879453"/>
                      <a:gd name="connsiteY2" fmla="*/ 0 h 1128273"/>
                      <a:gd name="connsiteX3" fmla="*/ 1240408 w 6879453"/>
                      <a:gd name="connsiteY3" fmla="*/ 0 h 1128273"/>
                      <a:gd name="connsiteX4" fmla="*/ 1766589 w 6879453"/>
                      <a:gd name="connsiteY4" fmla="*/ 0 h 1128273"/>
                      <a:gd name="connsiteX5" fmla="*/ 2162703 w 6879453"/>
                      <a:gd name="connsiteY5" fmla="*/ 0 h 1128273"/>
                      <a:gd name="connsiteX6" fmla="*/ 2623851 w 6879453"/>
                      <a:gd name="connsiteY6" fmla="*/ 0 h 1128273"/>
                      <a:gd name="connsiteX7" fmla="*/ 3150032 w 6879453"/>
                      <a:gd name="connsiteY7" fmla="*/ 0 h 1128273"/>
                      <a:gd name="connsiteX8" fmla="*/ 3741247 w 6879453"/>
                      <a:gd name="connsiteY8" fmla="*/ 0 h 1128273"/>
                      <a:gd name="connsiteX9" fmla="*/ 4462528 w 6879453"/>
                      <a:gd name="connsiteY9" fmla="*/ 0 h 1128273"/>
                      <a:gd name="connsiteX10" fmla="*/ 4858642 w 6879453"/>
                      <a:gd name="connsiteY10" fmla="*/ 0 h 1128273"/>
                      <a:gd name="connsiteX11" fmla="*/ 5514891 w 6879453"/>
                      <a:gd name="connsiteY11" fmla="*/ 0 h 1128273"/>
                      <a:gd name="connsiteX12" fmla="*/ 5976038 w 6879453"/>
                      <a:gd name="connsiteY12" fmla="*/ 0 h 1128273"/>
                      <a:gd name="connsiteX13" fmla="*/ 6691408 w 6879453"/>
                      <a:gd name="connsiteY13" fmla="*/ 0 h 1128273"/>
                      <a:gd name="connsiteX14" fmla="*/ 6879454 w 6879453"/>
                      <a:gd name="connsiteY14" fmla="*/ 188046 h 1128273"/>
                      <a:gd name="connsiteX15" fmla="*/ 6879453 w 6879453"/>
                      <a:gd name="connsiteY15" fmla="*/ 940228 h 1128273"/>
                      <a:gd name="connsiteX16" fmla="*/ 6691407 w 6879453"/>
                      <a:gd name="connsiteY16" fmla="*/ 1128274 h 1128273"/>
                      <a:gd name="connsiteX17" fmla="*/ 6295293 w 6879453"/>
                      <a:gd name="connsiteY17" fmla="*/ 1128274 h 1128273"/>
                      <a:gd name="connsiteX18" fmla="*/ 5899179 w 6879453"/>
                      <a:gd name="connsiteY18" fmla="*/ 1128274 h 1128273"/>
                      <a:gd name="connsiteX19" fmla="*/ 5372998 w 6879453"/>
                      <a:gd name="connsiteY19" fmla="*/ 1128274 h 1128273"/>
                      <a:gd name="connsiteX20" fmla="*/ 4716750 w 6879453"/>
                      <a:gd name="connsiteY20" fmla="*/ 1128274 h 1128273"/>
                      <a:gd name="connsiteX21" fmla="*/ 3995468 w 6879453"/>
                      <a:gd name="connsiteY21" fmla="*/ 1128274 h 1128273"/>
                      <a:gd name="connsiteX22" fmla="*/ 3599354 w 6879453"/>
                      <a:gd name="connsiteY22" fmla="*/ 1128274 h 1128273"/>
                      <a:gd name="connsiteX23" fmla="*/ 3138207 w 6879453"/>
                      <a:gd name="connsiteY23" fmla="*/ 1128273 h 1128273"/>
                      <a:gd name="connsiteX24" fmla="*/ 2612026 w 6879453"/>
                      <a:gd name="connsiteY24" fmla="*/ 1128273 h 1128273"/>
                      <a:gd name="connsiteX25" fmla="*/ 2020811 w 6879453"/>
                      <a:gd name="connsiteY25" fmla="*/ 1128273 h 1128273"/>
                      <a:gd name="connsiteX26" fmla="*/ 1299530 w 6879453"/>
                      <a:gd name="connsiteY26" fmla="*/ 1128273 h 1128273"/>
                      <a:gd name="connsiteX27" fmla="*/ 903416 w 6879453"/>
                      <a:gd name="connsiteY27" fmla="*/ 1128273 h 1128273"/>
                      <a:gd name="connsiteX28" fmla="*/ 188046 w 6879453"/>
                      <a:gd name="connsiteY28" fmla="*/ 1128273 h 1128273"/>
                      <a:gd name="connsiteX29" fmla="*/ 0 w 6879453"/>
                      <a:gd name="connsiteY29" fmla="*/ 940227 h 1128273"/>
                      <a:gd name="connsiteX30" fmla="*/ 0 w 6879453"/>
                      <a:gd name="connsiteY30" fmla="*/ 549093 h 1128273"/>
                      <a:gd name="connsiteX31" fmla="*/ 0 w 6879453"/>
                      <a:gd name="connsiteY31" fmla="*/ 188046 h 112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879453" h="1128273" fill="none" extrusionOk="0">
                        <a:moveTo>
                          <a:pt x="0" y="188046"/>
                        </a:moveTo>
                        <a:cubicBezTo>
                          <a:pt x="1804" y="55210"/>
                          <a:pt x="82890" y="2764"/>
                          <a:pt x="188046" y="0"/>
                        </a:cubicBezTo>
                        <a:cubicBezTo>
                          <a:pt x="295806" y="-42213"/>
                          <a:pt x="500941" y="47299"/>
                          <a:pt x="584160" y="0"/>
                        </a:cubicBezTo>
                        <a:cubicBezTo>
                          <a:pt x="667379" y="-47299"/>
                          <a:pt x="1048844" y="47936"/>
                          <a:pt x="1240408" y="0"/>
                        </a:cubicBezTo>
                        <a:cubicBezTo>
                          <a:pt x="1431972" y="-47936"/>
                          <a:pt x="1514955" y="633"/>
                          <a:pt x="1766589" y="0"/>
                        </a:cubicBezTo>
                        <a:cubicBezTo>
                          <a:pt x="2018223" y="-633"/>
                          <a:pt x="2017262" y="12448"/>
                          <a:pt x="2162703" y="0"/>
                        </a:cubicBezTo>
                        <a:cubicBezTo>
                          <a:pt x="2308144" y="-12448"/>
                          <a:pt x="2443117" y="26707"/>
                          <a:pt x="2623851" y="0"/>
                        </a:cubicBezTo>
                        <a:cubicBezTo>
                          <a:pt x="2804585" y="-26707"/>
                          <a:pt x="3042591" y="19426"/>
                          <a:pt x="3150032" y="0"/>
                        </a:cubicBezTo>
                        <a:cubicBezTo>
                          <a:pt x="3257473" y="-19426"/>
                          <a:pt x="3510869" y="51601"/>
                          <a:pt x="3741247" y="0"/>
                        </a:cubicBezTo>
                        <a:cubicBezTo>
                          <a:pt x="3971626" y="-51601"/>
                          <a:pt x="4220511" y="44587"/>
                          <a:pt x="4462528" y="0"/>
                        </a:cubicBezTo>
                        <a:cubicBezTo>
                          <a:pt x="4704545" y="-44587"/>
                          <a:pt x="4671644" y="43899"/>
                          <a:pt x="4858642" y="0"/>
                        </a:cubicBezTo>
                        <a:cubicBezTo>
                          <a:pt x="5045640" y="-43899"/>
                          <a:pt x="5290377" y="15428"/>
                          <a:pt x="5514891" y="0"/>
                        </a:cubicBezTo>
                        <a:cubicBezTo>
                          <a:pt x="5739405" y="-15428"/>
                          <a:pt x="5764901" y="46228"/>
                          <a:pt x="5976038" y="0"/>
                        </a:cubicBezTo>
                        <a:cubicBezTo>
                          <a:pt x="6187175" y="-46228"/>
                          <a:pt x="6431433" y="67274"/>
                          <a:pt x="6691408" y="0"/>
                        </a:cubicBezTo>
                        <a:cubicBezTo>
                          <a:pt x="6784527" y="-22203"/>
                          <a:pt x="6879841" y="69506"/>
                          <a:pt x="6879454" y="188046"/>
                        </a:cubicBezTo>
                        <a:cubicBezTo>
                          <a:pt x="6907727" y="386603"/>
                          <a:pt x="6878149" y="705268"/>
                          <a:pt x="6879453" y="940228"/>
                        </a:cubicBezTo>
                        <a:cubicBezTo>
                          <a:pt x="6878895" y="1041659"/>
                          <a:pt x="6784691" y="1110332"/>
                          <a:pt x="6691407" y="1128274"/>
                        </a:cubicBezTo>
                        <a:cubicBezTo>
                          <a:pt x="6496651" y="1169069"/>
                          <a:pt x="6425750" y="1095586"/>
                          <a:pt x="6295293" y="1128274"/>
                        </a:cubicBezTo>
                        <a:cubicBezTo>
                          <a:pt x="6164836" y="1160962"/>
                          <a:pt x="6096953" y="1112561"/>
                          <a:pt x="5899179" y="1128274"/>
                        </a:cubicBezTo>
                        <a:cubicBezTo>
                          <a:pt x="5701405" y="1143987"/>
                          <a:pt x="5605649" y="1099583"/>
                          <a:pt x="5372998" y="1128274"/>
                        </a:cubicBezTo>
                        <a:cubicBezTo>
                          <a:pt x="5140347" y="1156965"/>
                          <a:pt x="5006527" y="1084641"/>
                          <a:pt x="4716750" y="1128274"/>
                        </a:cubicBezTo>
                        <a:cubicBezTo>
                          <a:pt x="4426973" y="1171907"/>
                          <a:pt x="4330703" y="1080781"/>
                          <a:pt x="3995468" y="1128274"/>
                        </a:cubicBezTo>
                        <a:cubicBezTo>
                          <a:pt x="3660233" y="1175767"/>
                          <a:pt x="3739520" y="1088031"/>
                          <a:pt x="3599354" y="1128274"/>
                        </a:cubicBezTo>
                        <a:cubicBezTo>
                          <a:pt x="3459188" y="1168517"/>
                          <a:pt x="3323378" y="1088180"/>
                          <a:pt x="3138207" y="1128273"/>
                        </a:cubicBezTo>
                        <a:cubicBezTo>
                          <a:pt x="2953036" y="1168367"/>
                          <a:pt x="2808090" y="1066304"/>
                          <a:pt x="2612026" y="1128273"/>
                        </a:cubicBezTo>
                        <a:cubicBezTo>
                          <a:pt x="2415962" y="1190242"/>
                          <a:pt x="2248807" y="1117898"/>
                          <a:pt x="2020811" y="1128273"/>
                        </a:cubicBezTo>
                        <a:cubicBezTo>
                          <a:pt x="1792816" y="1138648"/>
                          <a:pt x="1485306" y="1092340"/>
                          <a:pt x="1299530" y="1128273"/>
                        </a:cubicBezTo>
                        <a:cubicBezTo>
                          <a:pt x="1113754" y="1164206"/>
                          <a:pt x="1013046" y="1089373"/>
                          <a:pt x="903416" y="1128273"/>
                        </a:cubicBezTo>
                        <a:cubicBezTo>
                          <a:pt x="793786" y="1167173"/>
                          <a:pt x="476058" y="1084638"/>
                          <a:pt x="188046" y="1128273"/>
                        </a:cubicBezTo>
                        <a:cubicBezTo>
                          <a:pt x="89242" y="1117789"/>
                          <a:pt x="24451" y="1041396"/>
                          <a:pt x="0" y="940227"/>
                        </a:cubicBezTo>
                        <a:cubicBezTo>
                          <a:pt x="-5543" y="767633"/>
                          <a:pt x="46443" y="685342"/>
                          <a:pt x="0" y="549093"/>
                        </a:cubicBezTo>
                        <a:cubicBezTo>
                          <a:pt x="-46443" y="412844"/>
                          <a:pt x="1090" y="278911"/>
                          <a:pt x="0" y="188046"/>
                        </a:cubicBezTo>
                        <a:close/>
                      </a:path>
                      <a:path w="6879453" h="1128273" stroke="0" extrusionOk="0">
                        <a:moveTo>
                          <a:pt x="0" y="188046"/>
                        </a:moveTo>
                        <a:cubicBezTo>
                          <a:pt x="-4001" y="80100"/>
                          <a:pt x="84400" y="-10292"/>
                          <a:pt x="188046" y="0"/>
                        </a:cubicBezTo>
                        <a:cubicBezTo>
                          <a:pt x="324127" y="-36446"/>
                          <a:pt x="407849" y="41609"/>
                          <a:pt x="584160" y="0"/>
                        </a:cubicBezTo>
                        <a:cubicBezTo>
                          <a:pt x="760471" y="-41609"/>
                          <a:pt x="856464" y="42790"/>
                          <a:pt x="980274" y="0"/>
                        </a:cubicBezTo>
                        <a:cubicBezTo>
                          <a:pt x="1104084" y="-42790"/>
                          <a:pt x="1446787" y="60018"/>
                          <a:pt x="1636522" y="0"/>
                        </a:cubicBezTo>
                        <a:cubicBezTo>
                          <a:pt x="1826257" y="-60018"/>
                          <a:pt x="1924700" y="8067"/>
                          <a:pt x="2097670" y="0"/>
                        </a:cubicBezTo>
                        <a:cubicBezTo>
                          <a:pt x="2270640" y="-8067"/>
                          <a:pt x="2601076" y="62449"/>
                          <a:pt x="2818952" y="0"/>
                        </a:cubicBezTo>
                        <a:cubicBezTo>
                          <a:pt x="3036828" y="-62449"/>
                          <a:pt x="3294997" y="80429"/>
                          <a:pt x="3540234" y="0"/>
                        </a:cubicBezTo>
                        <a:cubicBezTo>
                          <a:pt x="3785471" y="-80429"/>
                          <a:pt x="3849732" y="13835"/>
                          <a:pt x="4001381" y="0"/>
                        </a:cubicBezTo>
                        <a:cubicBezTo>
                          <a:pt x="4153030" y="-13835"/>
                          <a:pt x="4240710" y="38373"/>
                          <a:pt x="4397495" y="0"/>
                        </a:cubicBezTo>
                        <a:cubicBezTo>
                          <a:pt x="4554280" y="-38373"/>
                          <a:pt x="4671020" y="42742"/>
                          <a:pt x="4858642" y="0"/>
                        </a:cubicBezTo>
                        <a:cubicBezTo>
                          <a:pt x="5046264" y="-42742"/>
                          <a:pt x="5434122" y="42002"/>
                          <a:pt x="5579924" y="0"/>
                        </a:cubicBezTo>
                        <a:cubicBezTo>
                          <a:pt x="5725726" y="-42002"/>
                          <a:pt x="6334304" y="103107"/>
                          <a:pt x="6691408" y="0"/>
                        </a:cubicBezTo>
                        <a:cubicBezTo>
                          <a:pt x="6782395" y="-22060"/>
                          <a:pt x="6882027" y="68594"/>
                          <a:pt x="6879454" y="188046"/>
                        </a:cubicBezTo>
                        <a:cubicBezTo>
                          <a:pt x="6844212" y="462397"/>
                          <a:pt x="6943643" y="660764"/>
                          <a:pt x="6879453" y="940228"/>
                        </a:cubicBezTo>
                        <a:cubicBezTo>
                          <a:pt x="6884336" y="1067060"/>
                          <a:pt x="6788866" y="1131094"/>
                          <a:pt x="6691407" y="1128274"/>
                        </a:cubicBezTo>
                        <a:cubicBezTo>
                          <a:pt x="6507010" y="1186032"/>
                          <a:pt x="6267221" y="1070362"/>
                          <a:pt x="6100192" y="1128274"/>
                        </a:cubicBezTo>
                        <a:cubicBezTo>
                          <a:pt x="5933164" y="1186186"/>
                          <a:pt x="5784229" y="1070923"/>
                          <a:pt x="5508978" y="1128274"/>
                        </a:cubicBezTo>
                        <a:cubicBezTo>
                          <a:pt x="5233727" y="1185625"/>
                          <a:pt x="5241745" y="1084514"/>
                          <a:pt x="4982797" y="1128274"/>
                        </a:cubicBezTo>
                        <a:cubicBezTo>
                          <a:pt x="4723849" y="1172034"/>
                          <a:pt x="4584431" y="1074688"/>
                          <a:pt x="4391582" y="1128274"/>
                        </a:cubicBezTo>
                        <a:cubicBezTo>
                          <a:pt x="4198733" y="1181860"/>
                          <a:pt x="3931285" y="1064041"/>
                          <a:pt x="3735334" y="1128274"/>
                        </a:cubicBezTo>
                        <a:cubicBezTo>
                          <a:pt x="3539383" y="1192507"/>
                          <a:pt x="3501923" y="1111512"/>
                          <a:pt x="3339220" y="1128273"/>
                        </a:cubicBezTo>
                        <a:cubicBezTo>
                          <a:pt x="3176517" y="1145034"/>
                          <a:pt x="3113794" y="1081473"/>
                          <a:pt x="2943106" y="1128273"/>
                        </a:cubicBezTo>
                        <a:cubicBezTo>
                          <a:pt x="2772418" y="1175073"/>
                          <a:pt x="2619452" y="1126887"/>
                          <a:pt x="2351892" y="1128273"/>
                        </a:cubicBezTo>
                        <a:cubicBezTo>
                          <a:pt x="2084332" y="1129659"/>
                          <a:pt x="1915580" y="1067151"/>
                          <a:pt x="1760677" y="1128273"/>
                        </a:cubicBezTo>
                        <a:cubicBezTo>
                          <a:pt x="1605775" y="1189395"/>
                          <a:pt x="1307724" y="1120287"/>
                          <a:pt x="1104429" y="1128273"/>
                        </a:cubicBezTo>
                        <a:cubicBezTo>
                          <a:pt x="901134" y="1136259"/>
                          <a:pt x="512040" y="1031022"/>
                          <a:pt x="188046" y="1128273"/>
                        </a:cubicBezTo>
                        <a:cubicBezTo>
                          <a:pt x="90181" y="1127164"/>
                          <a:pt x="-14367" y="1061351"/>
                          <a:pt x="0" y="940227"/>
                        </a:cubicBezTo>
                        <a:cubicBezTo>
                          <a:pt x="-7672" y="777180"/>
                          <a:pt x="18137" y="739138"/>
                          <a:pt x="0" y="579180"/>
                        </a:cubicBezTo>
                        <a:cubicBezTo>
                          <a:pt x="-18137" y="419222"/>
                          <a:pt x="33897" y="325748"/>
                          <a:pt x="0" y="18804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b="1" dirty="0">
              <a:solidFill>
                <a:srgbClr val="7030A0"/>
              </a:solidFill>
            </a:endParaRPr>
          </a:p>
          <a:p>
            <a:pPr algn="ctr"/>
            <a:r>
              <a:rPr lang="en-GB" sz="3600" b="1" dirty="0">
                <a:solidFill>
                  <a:srgbClr val="7030A0"/>
                </a:solidFill>
              </a:rPr>
              <a:t>   </a:t>
            </a:r>
            <a:r>
              <a:rPr lang="en-GB" sz="3600" b="1" dirty="0" err="1">
                <a:solidFill>
                  <a:srgbClr val="7030A0"/>
                </a:solidFill>
              </a:rPr>
              <a:t>Vazifani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mustaqil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bajaring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192186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7FE2427-3FBB-1344-8283-B42B7A92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96947"/>
            <a:ext cx="11685562" cy="37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F2AD6-35DC-A443-872C-536E58C0C364}"/>
              </a:ext>
            </a:extLst>
          </p:cNvPr>
          <p:cNvSpPr txBox="1"/>
          <p:nvPr/>
        </p:nvSpPr>
        <p:spPr>
          <a:xfrm>
            <a:off x="885831" y="3914774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Buxoro</a:t>
            </a:r>
            <a:r>
              <a:rPr lang="en-GB" sz="3600" b="1" i="1" dirty="0"/>
              <a:t>,</a:t>
            </a:r>
            <a:endParaRPr lang="ru-RU" sz="36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F775E-FD9C-AD49-970E-73053518E5CB}"/>
              </a:ext>
            </a:extLst>
          </p:cNvPr>
          <p:cNvSpPr txBox="1"/>
          <p:nvPr/>
        </p:nvSpPr>
        <p:spPr>
          <a:xfrm>
            <a:off x="2552720" y="3910011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go‘sh</a:t>
            </a:r>
            <a:r>
              <a:rPr lang="en-GB" sz="3600" b="1" i="1" dirty="0"/>
              <a:t>  ,</a:t>
            </a:r>
            <a:endParaRPr lang="ru-RU" sz="36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492C3-5191-9941-B135-03E373E8BE0D}"/>
              </a:ext>
            </a:extLst>
          </p:cNvPr>
          <p:cNvSpPr txBox="1"/>
          <p:nvPr/>
        </p:nvSpPr>
        <p:spPr>
          <a:xfrm>
            <a:off x="4191032" y="3905243"/>
            <a:ext cx="238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Toshken</a:t>
            </a:r>
            <a:r>
              <a:rPr lang="en-GB" sz="3600" b="1" i="1" dirty="0"/>
              <a:t>    ,</a:t>
            </a:r>
            <a:endParaRPr lang="ru-RU" sz="36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BDCCD-9018-5D49-81A7-451ECEC5F35E}"/>
              </a:ext>
            </a:extLst>
          </p:cNvPr>
          <p:cNvSpPr txBox="1"/>
          <p:nvPr/>
        </p:nvSpPr>
        <p:spPr>
          <a:xfrm>
            <a:off x="6405598" y="3905243"/>
            <a:ext cx="25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balan</a:t>
            </a:r>
            <a:r>
              <a:rPr lang="en-GB" sz="3600" b="1" i="1" dirty="0"/>
              <a:t>   ,</a:t>
            </a:r>
            <a:endParaRPr lang="ru-RU" sz="36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DA55A1-DEAB-3840-AD3D-DA3AF4770ADD}"/>
              </a:ext>
            </a:extLst>
          </p:cNvPr>
          <p:cNvSpPr txBox="1"/>
          <p:nvPr/>
        </p:nvSpPr>
        <p:spPr>
          <a:xfrm>
            <a:off x="8048664" y="3919535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pult</a:t>
            </a:r>
            <a:r>
              <a:rPr lang="en-GB" sz="3600" b="1" i="1" dirty="0"/>
              <a:t>,</a:t>
            </a:r>
            <a:endParaRPr lang="ru-RU" sz="36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FC210-187A-4444-91BC-3648B8887228}"/>
              </a:ext>
            </a:extLst>
          </p:cNvPr>
          <p:cNvSpPr txBox="1"/>
          <p:nvPr/>
        </p:nvSpPr>
        <p:spPr>
          <a:xfrm>
            <a:off x="9091650" y="3890958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Parken</a:t>
            </a:r>
            <a:r>
              <a:rPr lang="en-GB" sz="3600" b="1" i="1" dirty="0"/>
              <a:t>  ,  </a:t>
            </a:r>
            <a:endParaRPr lang="ru-RU" sz="36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7C2FC-94A2-E34A-A4D0-5D4276E3D225}"/>
              </a:ext>
            </a:extLst>
          </p:cNvPr>
          <p:cNvSpPr txBox="1"/>
          <p:nvPr/>
        </p:nvSpPr>
        <p:spPr>
          <a:xfrm>
            <a:off x="619132" y="4576765"/>
            <a:ext cx="158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Berlin,  </a:t>
            </a:r>
            <a:endParaRPr lang="ru-RU" sz="36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9F8DCE-FC14-6B4A-8BBA-E0C72AE8EF18}"/>
              </a:ext>
            </a:extLst>
          </p:cNvPr>
          <p:cNvSpPr txBox="1"/>
          <p:nvPr/>
        </p:nvSpPr>
        <p:spPr>
          <a:xfrm>
            <a:off x="2119328" y="4548194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diktan</a:t>
            </a:r>
            <a:r>
              <a:rPr lang="en-GB" sz="3600" b="1" i="1" dirty="0"/>
              <a:t>  ,</a:t>
            </a:r>
            <a:endParaRPr lang="ru-RU" sz="36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F39F6C-111A-AC44-AB4C-3CC699869174}"/>
              </a:ext>
            </a:extLst>
          </p:cNvPr>
          <p:cNvSpPr txBox="1"/>
          <p:nvPr/>
        </p:nvSpPr>
        <p:spPr>
          <a:xfrm>
            <a:off x="3962424" y="4548191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/>
              <a:t>darax</a:t>
            </a:r>
            <a:r>
              <a:rPr lang="en-GB" sz="3600" b="1" i="1" dirty="0"/>
              <a:t>  ,</a:t>
            </a:r>
            <a:endParaRPr lang="ru-RU" sz="36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A79648-D4B8-5D45-97FA-893A2E134912}"/>
              </a:ext>
            </a:extLst>
          </p:cNvPr>
          <p:cNvSpPr txBox="1"/>
          <p:nvPr/>
        </p:nvSpPr>
        <p:spPr>
          <a:xfrm>
            <a:off x="5562630" y="4562480"/>
            <a:ext cx="19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mush  .</a:t>
            </a:r>
            <a:endParaRPr lang="ru-RU" sz="36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75BA3-540A-4542-ABD6-705C6FB17E02}"/>
              </a:ext>
            </a:extLst>
          </p:cNvPr>
          <p:cNvSpPr txBox="1"/>
          <p:nvPr/>
        </p:nvSpPr>
        <p:spPr>
          <a:xfrm>
            <a:off x="3586163" y="3871920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t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B0FCB7-BB97-F94C-BBA4-EA7A9CE3B7B6}"/>
              </a:ext>
            </a:extLst>
          </p:cNvPr>
          <p:cNvSpPr txBox="1"/>
          <p:nvPr/>
        </p:nvSpPr>
        <p:spPr>
          <a:xfrm>
            <a:off x="5724538" y="3867154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t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1557B-38EF-E147-A33B-D1B1B3DAB1FD}"/>
              </a:ext>
            </a:extLst>
          </p:cNvPr>
          <p:cNvSpPr txBox="1"/>
          <p:nvPr/>
        </p:nvSpPr>
        <p:spPr>
          <a:xfrm>
            <a:off x="10396549" y="3852866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t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9418C-32BD-E848-B02F-94A6CE30E59B}"/>
              </a:ext>
            </a:extLst>
          </p:cNvPr>
          <p:cNvSpPr txBox="1"/>
          <p:nvPr/>
        </p:nvSpPr>
        <p:spPr>
          <a:xfrm>
            <a:off x="3324217" y="4524389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t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69FE08-65E7-6742-AC81-E64EFB92D406}"/>
              </a:ext>
            </a:extLst>
          </p:cNvPr>
          <p:cNvSpPr txBox="1"/>
          <p:nvPr/>
        </p:nvSpPr>
        <p:spPr>
          <a:xfrm>
            <a:off x="5095887" y="4510101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t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6CF854-B953-C446-AC1D-682DC1686F18}"/>
              </a:ext>
            </a:extLst>
          </p:cNvPr>
          <p:cNvSpPr txBox="1"/>
          <p:nvPr/>
        </p:nvSpPr>
        <p:spPr>
          <a:xfrm>
            <a:off x="6605593" y="4505338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t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760E50-8F47-2D42-B500-26A0AB8EFBAC}"/>
              </a:ext>
            </a:extLst>
          </p:cNvPr>
          <p:cNvSpPr txBox="1"/>
          <p:nvPr/>
        </p:nvSpPr>
        <p:spPr>
          <a:xfrm>
            <a:off x="7510475" y="3867154"/>
            <a:ext cx="3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rgbClr val="C00000"/>
                </a:solidFill>
              </a:rPr>
              <a:t>d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91" y="1335314"/>
            <a:ext cx="3852352" cy="515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18858" y="515914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0859" y="787837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198" y="2758035"/>
            <a:ext cx="631532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d, t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tovushlari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ba’zan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aytilmasa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142</Words>
  <Application>Microsoft Macintosh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2022-01-05T08:00:36Z</dcterms:created>
  <dcterms:modified xsi:type="dcterms:W3CDTF">2022-01-15T07:18:49Z</dcterms:modified>
</cp:coreProperties>
</file>