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92" r:id="rId3"/>
    <p:sldId id="591" r:id="rId4"/>
    <p:sldId id="598" r:id="rId5"/>
    <p:sldId id="593" r:id="rId6"/>
    <p:sldId id="602" r:id="rId7"/>
    <p:sldId id="601" r:id="rId8"/>
    <p:sldId id="603" r:id="rId9"/>
    <p:sldId id="604" r:id="rId10"/>
    <p:sldId id="597" r:id="rId11"/>
    <p:sldId id="596" r:id="rId12"/>
    <p:sldId id="594" r:id="rId13"/>
    <p:sldId id="595" r:id="rId14"/>
    <p:sldId id="600" r:id="rId15"/>
    <p:sldId id="605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2"/>
  </p:normalViewPr>
  <p:slideViewPr>
    <p:cSldViewPr snapToGrid="0" snapToObjects="1">
      <p:cViewPr varScale="1">
        <p:scale>
          <a:sx n="90" d="100"/>
          <a:sy n="90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A7586-B9F2-7B46-AF2B-7FA2334B5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60550-A074-CF4B-9479-210ED1F3E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397961-3CBA-7444-B5F2-B4F51F1F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F0A241-0907-0641-8FA6-849F9505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62F0B-E7CA-0045-B0BB-5BE54BB8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90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4E1DF-343E-F140-8FD0-4C3D2D6C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FFAC50-3D16-3443-B4B1-C71A21168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3C4EE-B901-294B-AF4E-8EBC91A5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03E8D-0F2E-124C-B0D2-79085BD9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B9A31-09F3-3D48-97F2-773155D07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7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C6390F-314C-434F-A381-B1D5D72B4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0DC822-1D75-1B4B-9EC8-8F9EDCADF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D406BA-4E65-7F40-9F8D-17F67F26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3E69B-CE7C-A54F-8FD6-FDD556DA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A5453-1701-EE45-B453-C5CDD8F1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3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67611-8732-B847-9F7F-F7749A75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F71A53-30E9-D743-A5DA-73213671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1FF8F-ABCA-B94B-98C5-A40DB3FA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7432B-9BFE-F04D-8016-1FEF0C4B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E1B56F-F799-8748-B512-084B979B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2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8A65D-6451-AF44-83F4-B11B12DF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0D5285-6E47-FA42-85BB-0ED63D7F3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9F2C99-2808-2D40-B19B-53FAE471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CA053-DECC-7145-935B-B68A954D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E3DC5-5308-2E4D-A584-7ED2D7D1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4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F3F1C-BA9D-7446-A1D5-B7F4EDB0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7DAA1-0706-BB41-B062-30B0409BB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11508-CC9D-8E49-8859-55D1D6D74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6CEE9-890A-D347-B327-E3593D47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75F46A-7AA8-B249-A50E-CE5675FC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EA25B-B881-D84F-901B-8DD091AF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2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0C95-BD5A-8A46-AF28-B1C0E25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2507E-1BBD-7248-846D-6F2D21F5F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1FFD81-12D3-0A4A-9885-B8E8FA169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BBEC81-C069-9F4F-A611-4E995B508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3C2A4B-E306-C846-AF6C-D2571B6DF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AA105A-45C3-4647-849A-F23A6D82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8AF10A-B51B-DA4F-A8A2-6CF58F4E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E309A2-DF37-CF46-A43B-2339E16D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9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DD1DD-358E-6544-BE24-DF645F9C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7D188F-EBBA-CC45-847C-CAF3903C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665C06-559F-824C-B0A4-214941A4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6911D1-7BD6-2A42-B736-4ECCB444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1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ED1374-D70E-8040-B179-1AB1E38A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1C410C-738C-7248-800E-F4E61B37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AC1D67-8B4F-6F4A-8468-2D7DBCF7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B738E-F062-0F45-AE53-D5086DEC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FB3580-60D0-834C-BB3B-F96D6D7B8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D1531B-9C5C-7940-B5C7-9063CDD52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E5FBE9-1296-5740-8E9A-92DD5655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FA75D-6D43-C74D-AE99-5F3CACBD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6081F-975C-504B-ABBF-3BCDEC58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6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7EFD8-67F6-7341-9ADD-877C5FA0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13D553-DC5F-AB46-968D-4B0636715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5695F6-C6A2-1645-A39A-A6E627379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07030B-B0E4-CD48-85D2-10A28C3D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37346-2207-CD48-9F4C-1F657184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30319A-ED5A-9042-8B66-A0458D43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3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E0C3E-B1B0-904B-BFE6-0E2F53A5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F162C8-A992-464F-84F5-47A615208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B10E5-F6A6-F442-A119-6240B6B1E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3E0AC-0F79-B046-AEF0-C8902B73C65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AA2B6-6CFB-884F-A8FE-7BBD42A6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1887F-1750-DD44-AAD4-CDE9A9E95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D1721-9214-1B4D-AC8D-BC670FE81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0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38" y="33614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DC8A3CD-7BBA-3748-A613-9BA4A4739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9633" b="4174"/>
          <a:stretch/>
        </p:blipFill>
        <p:spPr bwMode="auto">
          <a:xfrm>
            <a:off x="511332" y="2509242"/>
            <a:ext cx="11149346" cy="34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AD8F297-3AE9-FF4F-9861-65B9078A65C9}"/>
              </a:ext>
            </a:extLst>
          </p:cNvPr>
          <p:cNvSpPr/>
          <p:nvPr/>
        </p:nvSpPr>
        <p:spPr>
          <a:xfrm>
            <a:off x="3757624" y="736160"/>
            <a:ext cx="4714872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Registon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majmuasi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0CD0A8B-6351-144F-BDA1-920759BA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5" y="2076540"/>
            <a:ext cx="11578816" cy="38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222064A-46E5-674F-8C54-2E538DCF2155}"/>
              </a:ext>
            </a:extLst>
          </p:cNvPr>
          <p:cNvSpPr/>
          <p:nvPr/>
        </p:nvSpPr>
        <p:spPr>
          <a:xfrm>
            <a:off x="3543311" y="579000"/>
            <a:ext cx="4900609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Go‘ri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Amir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maqbarasi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6D1645E-73AC-7B47-9CE2-FA9E5491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2" y="2205937"/>
            <a:ext cx="11155656" cy="35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11E5162-4FA4-1D47-8B6D-3A5CE4776AB0}"/>
              </a:ext>
            </a:extLst>
          </p:cNvPr>
          <p:cNvSpPr/>
          <p:nvPr/>
        </p:nvSpPr>
        <p:spPr>
          <a:xfrm>
            <a:off x="3071828" y="579000"/>
            <a:ext cx="5257796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Ulug‘bek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rasadxonasi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426AED9-0F13-8E46-AFE3-8F71B4C7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3" y="1940338"/>
            <a:ext cx="11286603" cy="37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9A2481D-5475-D648-9D1A-0DE5FFEC411E}"/>
              </a:ext>
            </a:extLst>
          </p:cNvPr>
          <p:cNvSpPr/>
          <p:nvPr/>
        </p:nvSpPr>
        <p:spPr>
          <a:xfrm>
            <a:off x="3186123" y="579000"/>
            <a:ext cx="5600696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Afrosiyob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yodgorligi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9449" y="188716"/>
            <a:ext cx="11573112" cy="6508652"/>
          </a:xfrm>
          <a:prstGeom prst="roundRect">
            <a:avLst>
              <a:gd name="adj" fmla="val 10301"/>
            </a:avLst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7F6C613-3EC5-1540-90E2-6AD00AE998DD}"/>
              </a:ext>
            </a:extLst>
          </p:cNvPr>
          <p:cNvSpPr/>
          <p:nvPr/>
        </p:nvSpPr>
        <p:spPr>
          <a:xfrm>
            <a:off x="2043123" y="526616"/>
            <a:ext cx="9506606" cy="1193800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Chet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eldan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kelgan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sayyohni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Samarqand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bo‘ylab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sayr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qildirish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tafsilotini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yozing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0BD2A533-3E21-3041-BE7B-0AE1A516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8" y="526616"/>
            <a:ext cx="1643328" cy="13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ourist Vector Clipart Illustrations. 190,105 Tourist clip art vector EPS  drawings available to search from thousands of royalty free illustrators.">
            <a:extLst>
              <a:ext uri="{FF2B5EF4-FFF2-40B4-BE49-F238E27FC236}">
                <a16:creationId xmlns:a16="http://schemas.microsoft.com/office/drawing/2014/main" id="{2C0A8A2C-6EC3-9C43-ABF0-B43678A8C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5" b="94979" l="8197" r="83607">
                        <a14:foregroundMark x1="40984" y1="13808" x2="47541" y2="6276"/>
                        <a14:foregroundMark x1="47541" y1="6276" x2="59563" y2="6695"/>
                        <a14:foregroundMark x1="59563" y1="6695" x2="61749" y2="12552"/>
                        <a14:foregroundMark x1="75410" y1="51046" x2="83607" y2="45188"/>
                        <a14:foregroundMark x1="83607" y1="45188" x2="79235" y2="53556"/>
                        <a14:foregroundMark x1="79235" y1="53556" x2="79235" y2="53556"/>
                        <a14:foregroundMark x1="79781" y1="46025" x2="77596" y2="48117"/>
                        <a14:foregroundMark x1="54645" y1="35983" x2="54098" y2="40586"/>
                        <a14:foregroundMark x1="54098" y1="40167" x2="54098" y2="40167"/>
                        <a14:foregroundMark x1="52459" y1="46862" x2="55191" y2="49372"/>
                        <a14:foregroundMark x1="57377" y1="47699" x2="57377" y2="50209"/>
                        <a14:foregroundMark x1="18033" y1="57741" x2="19126" y2="64017"/>
                        <a14:foregroundMark x1="8743" y1="89121" x2="16940" y2="94979"/>
                        <a14:foregroundMark x1="16940" y1="94979" x2="37158" y2="91213"/>
                        <a14:foregroundMark x1="35519" y1="94979" x2="45355" y2="94561"/>
                        <a14:foregroundMark x1="45355" y1="94561" x2="58470" y2="94979"/>
                        <a14:foregroundMark x1="45902" y1="87029" x2="49180" y2="86611"/>
                        <a14:foregroundMark x1="59563" y1="86611" x2="59563" y2="88285"/>
                        <a14:foregroundMark x1="68852" y1="91213" x2="68306" y2="94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1" r="9868"/>
          <a:stretch/>
        </p:blipFill>
        <p:spPr bwMode="auto">
          <a:xfrm>
            <a:off x="7688797" y="1746486"/>
            <a:ext cx="3490983" cy="49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99BC7-3994-D740-A62E-D142FCC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8" y="2502702"/>
            <a:ext cx="6795664" cy="292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9449" y="188716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9F2A6C24-6655-6F4D-876A-AAD1F487FCF1}"/>
              </a:ext>
            </a:extLst>
          </p:cNvPr>
          <p:cNvSpPr/>
          <p:nvPr/>
        </p:nvSpPr>
        <p:spPr>
          <a:xfrm rot="4900427">
            <a:off x="8413864" y="170344"/>
            <a:ext cx="2771776" cy="3384423"/>
          </a:xfrm>
          <a:prstGeom prst="wedgeRoundRectCallout">
            <a:avLst>
              <a:gd name="adj1" fmla="val -56489"/>
              <a:gd name="adj2" fmla="val 102381"/>
              <a:gd name="adj3" fmla="val 16667"/>
            </a:avLst>
          </a:prstGeom>
          <a:solidFill>
            <a:srgbClr val="FFFF00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5BAE1-4034-064A-98A2-66230C689A8A}"/>
              </a:ext>
            </a:extLst>
          </p:cNvPr>
          <p:cNvSpPr txBox="1"/>
          <p:nvPr/>
        </p:nvSpPr>
        <p:spPr>
          <a:xfrm rot="21105099">
            <a:off x="8170597" y="603080"/>
            <a:ext cx="3257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Latn-UZ" sz="3600" b="1" dirty="0">
                <a:solidFill>
                  <a:srgbClr val="7030A0"/>
                </a:solidFill>
              </a:rPr>
              <a:t>Sayyohni qayerlarga olib bormoqchisiz? Reja tuzib oling.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7123569-8398-044C-9AD4-5893E9DD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3963" l="9959" r="92531">
                        <a14:foregroundMark x1="47925" y1="12074" x2="57884" y2="5263"/>
                        <a14:foregroundMark x1="57884" y1="5263" x2="70124" y2="8050"/>
                        <a14:foregroundMark x1="70124" y1="8050" x2="76556" y2="17647"/>
                        <a14:foregroundMark x1="76556" y1="17647" x2="76556" y2="17647"/>
                        <a14:foregroundMark x1="64730" y1="89164" x2="76349" y2="95201"/>
                        <a14:foregroundMark x1="76349" y1="95201" x2="88589" y2="93963"/>
                        <a14:foregroundMark x1="88589" y1="93963" x2="89212" y2="78947"/>
                        <a14:foregroundMark x1="89212" y1="78947" x2="87759" y2="76161"/>
                        <a14:foregroundMark x1="92531" y1="93653" x2="90871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56" y="1795625"/>
            <a:ext cx="2935195" cy="42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5F38FB7-A66C-9B4C-A46F-D47E765EECE8}"/>
              </a:ext>
            </a:extLst>
          </p:cNvPr>
          <p:cNvSpPr/>
          <p:nvPr/>
        </p:nvSpPr>
        <p:spPr>
          <a:xfrm>
            <a:off x="4808428" y="381356"/>
            <a:ext cx="914400" cy="9144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054DB7D-EEE7-924C-8CC2-A3398C2CB519}"/>
              </a:ext>
            </a:extLst>
          </p:cNvPr>
          <p:cNvSpPr/>
          <p:nvPr/>
        </p:nvSpPr>
        <p:spPr>
          <a:xfrm>
            <a:off x="828666" y="2670459"/>
            <a:ext cx="914400" cy="9144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AC83F78-7CDC-6F45-B240-830715E9B19C}"/>
              </a:ext>
            </a:extLst>
          </p:cNvPr>
          <p:cNvSpPr/>
          <p:nvPr/>
        </p:nvSpPr>
        <p:spPr>
          <a:xfrm>
            <a:off x="9176790" y="3734923"/>
            <a:ext cx="914400" cy="9144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9F71A61-797E-5D4C-AA72-7EA25A836397}"/>
              </a:ext>
            </a:extLst>
          </p:cNvPr>
          <p:cNvSpPr/>
          <p:nvPr/>
        </p:nvSpPr>
        <p:spPr>
          <a:xfrm>
            <a:off x="498416" y="5344256"/>
            <a:ext cx="914400" cy="9144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Альтернативный процесс 5">
            <a:extLst>
              <a:ext uri="{FF2B5EF4-FFF2-40B4-BE49-F238E27FC236}">
                <a16:creationId xmlns:a16="http://schemas.microsoft.com/office/drawing/2014/main" id="{04E95A12-4799-E94A-A228-0AE9BF732D2D}"/>
              </a:ext>
            </a:extLst>
          </p:cNvPr>
          <p:cNvSpPr/>
          <p:nvPr/>
        </p:nvSpPr>
        <p:spPr>
          <a:xfrm>
            <a:off x="1710265" y="1448152"/>
            <a:ext cx="4470400" cy="1110853"/>
          </a:xfrm>
          <a:prstGeom prst="flowChartAlternateProcess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Registon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majmuasi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bilan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tanishtirish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Альтернативный процесс 18">
            <a:extLst>
              <a:ext uri="{FF2B5EF4-FFF2-40B4-BE49-F238E27FC236}">
                <a16:creationId xmlns:a16="http://schemas.microsoft.com/office/drawing/2014/main" id="{7BFE933D-7ED4-094C-9EB9-D73E6B09FBEB}"/>
              </a:ext>
            </a:extLst>
          </p:cNvPr>
          <p:cNvSpPr/>
          <p:nvPr/>
        </p:nvSpPr>
        <p:spPr>
          <a:xfrm>
            <a:off x="931330" y="3700279"/>
            <a:ext cx="4334936" cy="1110853"/>
          </a:xfrm>
          <a:prstGeom prst="flowChartAlternateProcess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Go‘ri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Amir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maqbarasiga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olib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borish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Альтернативный процесс 19">
            <a:extLst>
              <a:ext uri="{FF2B5EF4-FFF2-40B4-BE49-F238E27FC236}">
                <a16:creationId xmlns:a16="http://schemas.microsoft.com/office/drawing/2014/main" id="{BB3D5390-C6A0-2B4D-910A-59F7EDE46250}"/>
              </a:ext>
            </a:extLst>
          </p:cNvPr>
          <p:cNvSpPr/>
          <p:nvPr/>
        </p:nvSpPr>
        <p:spPr>
          <a:xfrm>
            <a:off x="7755458" y="4800947"/>
            <a:ext cx="3911608" cy="1077227"/>
          </a:xfrm>
          <a:prstGeom prst="flowChartAlternateProcess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Ulug‘bek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rasadxonasi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bilan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tanishtirish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Альтернативный процесс 21">
            <a:extLst>
              <a:ext uri="{FF2B5EF4-FFF2-40B4-BE49-F238E27FC236}">
                <a16:creationId xmlns:a16="http://schemas.microsoft.com/office/drawing/2014/main" id="{B63C5D84-4BAF-EB41-B5D6-92115C07DF44}"/>
              </a:ext>
            </a:extLst>
          </p:cNvPr>
          <p:cNvSpPr/>
          <p:nvPr/>
        </p:nvSpPr>
        <p:spPr>
          <a:xfrm>
            <a:off x="1676403" y="5444416"/>
            <a:ext cx="3890431" cy="1110853"/>
          </a:xfrm>
          <a:prstGeom prst="flowChartAlternateProcess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Afrosiyob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yodgorligi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bilan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tanishtirish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4" grpId="0" animBg="1"/>
      <p:bldP spid="17" grpId="0" animBg="1"/>
      <p:bldP spid="18" grpId="0" animBg="1"/>
      <p:bldP spid="6" grpId="0" animBg="1"/>
      <p:bldP spid="19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2530" y="3335858"/>
            <a:ext cx="9144000" cy="919163"/>
          </a:xfrm>
        </p:spPr>
        <p:txBody>
          <a:bodyPr/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65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4222139-7A38-864F-B2EA-832C44AD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" y="43249"/>
            <a:ext cx="12192000" cy="68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9DC305D5-07BF-9846-96C7-44B70C67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" y="4574822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FFE7F4-3BA7-3843-AF7F-F84E75E316A7}"/>
              </a:ext>
            </a:extLst>
          </p:cNvPr>
          <p:cNvSpPr/>
          <p:nvPr/>
        </p:nvSpPr>
        <p:spPr>
          <a:xfrm>
            <a:off x="-223173" y="5810835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6B6C64E-E364-5143-9AD3-282668DB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46422"/>
            <a:ext cx="10663237" cy="10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2D029FA-EBB5-CF4D-B6FA-E43F0454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48" y="412058"/>
            <a:ext cx="1320800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74BDA3B9-4970-3A45-BE3B-BF80842484FB}"/>
              </a:ext>
            </a:extLst>
          </p:cNvPr>
          <p:cNvSpPr/>
          <p:nvPr/>
        </p:nvSpPr>
        <p:spPr>
          <a:xfrm>
            <a:off x="2464867" y="518052"/>
            <a:ext cx="8057767" cy="88342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“</a:t>
            </a:r>
            <a:r>
              <a:rPr lang="en-GB" sz="4000" b="1" dirty="0" err="1">
                <a:solidFill>
                  <a:srgbClr val="C00000"/>
                </a:solidFill>
              </a:rPr>
              <a:t>Amirni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yenggan</a:t>
            </a:r>
            <a:r>
              <a:rPr lang="en-GB" sz="4000" b="1" dirty="0">
                <a:solidFill>
                  <a:srgbClr val="C00000"/>
                </a:solidFill>
              </a:rPr>
              <a:t> non” audio </a:t>
            </a:r>
            <a:r>
              <a:rPr lang="en-GB" sz="4000" b="1" dirty="0" err="1">
                <a:solidFill>
                  <a:srgbClr val="C00000"/>
                </a:solidFill>
              </a:rPr>
              <a:t>matn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7" name="Picture 2" descr="AMIRNI YENGGAN SAMARQAND NONI.......Samarqand... | Интересный контент в  группе Milliy taomlardan Yevropa taomlarigacha">
            <a:extLst>
              <a:ext uri="{FF2B5EF4-FFF2-40B4-BE49-F238E27FC236}">
                <a16:creationId xmlns:a16="http://schemas.microsoft.com/office/drawing/2014/main" id="{103CEF8B-3D7F-534E-8716-25B5A6F34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07" y="1755646"/>
            <a:ext cx="7199586" cy="45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A5E40A0-B8F6-934F-9798-F19FAEB2A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/>
          <a:stretch/>
        </p:blipFill>
        <p:spPr bwMode="auto">
          <a:xfrm>
            <a:off x="365669" y="1876100"/>
            <a:ext cx="11277133" cy="35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40F49DD-1D1F-974B-8002-07DD2DC67712}"/>
              </a:ext>
            </a:extLst>
          </p:cNvPr>
          <p:cNvSpPr/>
          <p:nvPr/>
        </p:nvSpPr>
        <p:spPr>
          <a:xfrm>
            <a:off x="2743201" y="883812"/>
            <a:ext cx="7150046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Mustaqil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topshiriqni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tekshirish</a:t>
            </a:r>
            <a:r>
              <a:rPr lang="en-GB" sz="4000" b="1" dirty="0">
                <a:solidFill>
                  <a:srgbClr val="C00000"/>
                </a:solidFill>
              </a:rPr>
              <a:t>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E4EADF5-A28B-0D4D-99C0-497699D63D29}"/>
              </a:ext>
            </a:extLst>
          </p:cNvPr>
          <p:cNvSpPr/>
          <p:nvPr/>
        </p:nvSpPr>
        <p:spPr>
          <a:xfrm>
            <a:off x="2424117" y="650440"/>
            <a:ext cx="6707129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Hikoya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nima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haqida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ekan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2B7BAD0-DA5F-1D47-B228-EBCF27E16204}"/>
              </a:ext>
            </a:extLst>
          </p:cNvPr>
          <p:cNvSpPr/>
          <p:nvPr/>
        </p:nvSpPr>
        <p:spPr>
          <a:xfrm>
            <a:off x="870302" y="2080194"/>
            <a:ext cx="4233512" cy="29193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Hikoya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mashhur</a:t>
            </a:r>
            <a:r>
              <a:rPr lang="en-GB" sz="3600" b="1" dirty="0">
                <a:solidFill>
                  <a:srgbClr val="002060"/>
                </a:solidFill>
              </a:rPr>
              <a:t> “Samarqand </a:t>
            </a:r>
            <a:r>
              <a:rPr lang="en-GB" sz="3600" b="1" dirty="0" err="1">
                <a:solidFill>
                  <a:srgbClr val="002060"/>
                </a:solidFill>
              </a:rPr>
              <a:t>nonlari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haqida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ekan</a:t>
            </a:r>
            <a:r>
              <a:rPr lang="en-GB" sz="3600" b="1" dirty="0">
                <a:solidFill>
                  <a:srgbClr val="002060"/>
                </a:solidFill>
              </a:rPr>
              <a:t>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AMIRNI YENGGAN SAMARQAND NONI.......Samarqand... | Интересный контент в  группе Milliy taomlardan Yevropa taomlarigacha">
            <a:extLst>
              <a:ext uri="{FF2B5EF4-FFF2-40B4-BE49-F238E27FC236}">
                <a16:creationId xmlns:a16="http://schemas.microsoft.com/office/drawing/2014/main" id="{15FEA777-ECF1-4A44-AFB0-BCD414EE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36" y="1793685"/>
            <a:ext cx="6254673" cy="39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4816151-6FFA-F14B-9E4E-38639E6CCEC1}"/>
              </a:ext>
            </a:extLst>
          </p:cNvPr>
          <p:cNvSpPr/>
          <p:nvPr/>
        </p:nvSpPr>
        <p:spPr>
          <a:xfrm>
            <a:off x="857250" y="584816"/>
            <a:ext cx="10772775" cy="70345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2. Amir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nima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uchun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Samarqanddan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nonvoy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olib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keldi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?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152EFD9-B1DD-2842-BFFD-CF25BAFD22FB}"/>
              </a:ext>
            </a:extLst>
          </p:cNvPr>
          <p:cNvSpPr/>
          <p:nvPr/>
        </p:nvSpPr>
        <p:spPr>
          <a:xfrm>
            <a:off x="870302" y="1485215"/>
            <a:ext cx="6384164" cy="505105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Samarqand </a:t>
            </a:r>
            <a:r>
              <a:rPr lang="en-US" sz="3600" b="1" dirty="0" err="1">
                <a:solidFill>
                  <a:srgbClr val="7030A0"/>
                </a:solidFill>
              </a:rPr>
              <a:t>nonini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qadimda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Buxoro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amiri</a:t>
            </a:r>
            <a:r>
              <a:rPr lang="en-US" sz="3600" b="1" dirty="0">
                <a:solidFill>
                  <a:srgbClr val="7030A0"/>
                </a:solidFill>
              </a:rPr>
              <a:t> ham </a:t>
            </a:r>
            <a:r>
              <a:rPr lang="en-US" sz="3600" b="1" dirty="0" err="1">
                <a:solidFill>
                  <a:srgbClr val="7030A0"/>
                </a:solidFill>
              </a:rPr>
              <a:t>juda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xush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ko‘rgan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ekan</a:t>
            </a:r>
            <a:r>
              <a:rPr lang="en-US" sz="3600" b="1" dirty="0">
                <a:solidFill>
                  <a:srgbClr val="7030A0"/>
                </a:solidFill>
              </a:rPr>
              <a:t>. Shu </a:t>
            </a:r>
            <a:r>
              <a:rPr lang="en-US" sz="3600" b="1" dirty="0" err="1">
                <a:solidFill>
                  <a:srgbClr val="7030A0"/>
                </a:solidFill>
              </a:rPr>
              <a:t>sababli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amir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ushbu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nonni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o‘z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saroyida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yopishlarini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istabdi</a:t>
            </a:r>
            <a:r>
              <a:rPr lang="en-US" sz="3600" b="1" dirty="0">
                <a:solidFill>
                  <a:srgbClr val="7030A0"/>
                </a:solidFill>
              </a:rPr>
              <a:t>. </a:t>
            </a:r>
            <a:r>
              <a:rPr lang="en-US" sz="3600" b="1" dirty="0" err="1">
                <a:solidFill>
                  <a:srgbClr val="7030A0"/>
                </a:solidFill>
              </a:rPr>
              <a:t>Saroy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a’yonlari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Samarqanddan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eng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yaxshi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nonvoyni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olib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kelib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unga</a:t>
            </a:r>
            <a:r>
              <a:rPr lang="en-US" sz="3600" b="1" dirty="0">
                <a:solidFill>
                  <a:srgbClr val="7030A0"/>
                </a:solidFill>
              </a:rPr>
              <a:t> Samarqand </a:t>
            </a:r>
            <a:r>
              <a:rPr lang="en-US" sz="3600" b="1" dirty="0" err="1">
                <a:solidFill>
                  <a:srgbClr val="7030A0"/>
                </a:solidFill>
              </a:rPr>
              <a:t>nonini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yopishni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buyuribdilar</a:t>
            </a:r>
            <a:r>
              <a:rPr lang="en-US" sz="3600" b="1" dirty="0">
                <a:solidFill>
                  <a:srgbClr val="7030A0"/>
                </a:solidFill>
              </a:rPr>
              <a:t>. </a:t>
            </a:r>
            <a:endParaRPr lang="ru-RU" sz="6000" b="1" dirty="0">
              <a:solidFill>
                <a:srgbClr val="7030A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0E6CA97-52CD-EB40-A798-BE714891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65" y="2531323"/>
            <a:ext cx="4571865" cy="34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5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9449" y="174674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90F8876-E039-E243-B411-242E7967A8F5}"/>
              </a:ext>
            </a:extLst>
          </p:cNvPr>
          <p:cNvSpPr/>
          <p:nvPr/>
        </p:nvSpPr>
        <p:spPr>
          <a:xfrm>
            <a:off x="914400" y="2355320"/>
            <a:ext cx="3668044" cy="3358548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1"/>
                </a:solidFill>
              </a:rPr>
              <a:t>Aytishlaricha</a:t>
            </a:r>
            <a:r>
              <a:rPr lang="en-GB" sz="3600" b="1" dirty="0">
                <a:solidFill>
                  <a:schemeClr val="accent1"/>
                </a:solidFill>
              </a:rPr>
              <a:t>, </a:t>
            </a:r>
            <a:r>
              <a:rPr lang="en-US" sz="3600" b="1" dirty="0" err="1">
                <a:solidFill>
                  <a:schemeClr val="accent1"/>
                </a:solidFill>
              </a:rPr>
              <a:t>haqiqiy</a:t>
            </a:r>
            <a:r>
              <a:rPr lang="en-US" sz="3600" b="1" dirty="0">
                <a:solidFill>
                  <a:schemeClr val="accent1"/>
                </a:solidFill>
              </a:rPr>
              <a:t> Samarqand noni </a:t>
            </a:r>
            <a:r>
              <a:rPr lang="en-US" sz="3600" b="1" dirty="0" err="1">
                <a:solidFill>
                  <a:schemeClr val="accent1"/>
                </a:solidFill>
              </a:rPr>
              <a:t>necha</a:t>
            </a:r>
            <a:r>
              <a:rPr lang="en-US" sz="3600" b="1" dirty="0">
                <a:solidFill>
                  <a:schemeClr val="accent1"/>
                </a:solidFill>
              </a:rPr>
              <a:t>  </a:t>
            </a:r>
            <a:r>
              <a:rPr lang="en-US" sz="3600" b="1" dirty="0" err="1">
                <a:solidFill>
                  <a:schemeClr val="accent1"/>
                </a:solidFill>
              </a:rPr>
              <a:t>yilgacha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aynimas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ekan</a:t>
            </a:r>
            <a:r>
              <a:rPr lang="en-US" sz="3600" b="1" dirty="0">
                <a:solidFill>
                  <a:schemeClr val="accent1"/>
                </a:solidFill>
              </a:rPr>
              <a:t>?</a:t>
            </a:r>
            <a:r>
              <a:rPr lang="en-GB" sz="60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CB49997-63A5-E648-93A3-7E1432174F95}"/>
              </a:ext>
            </a:extLst>
          </p:cNvPr>
          <p:cNvSpPr/>
          <p:nvPr/>
        </p:nvSpPr>
        <p:spPr>
          <a:xfrm>
            <a:off x="3128967" y="412320"/>
            <a:ext cx="5400674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To‘g‘ri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javobni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tanlang</a:t>
            </a:r>
            <a:r>
              <a:rPr lang="en-GB" sz="4000" b="1" dirty="0">
                <a:solidFill>
                  <a:srgbClr val="C00000"/>
                </a:solidFill>
              </a:rPr>
              <a:t>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Капля 2">
            <a:extLst>
              <a:ext uri="{FF2B5EF4-FFF2-40B4-BE49-F238E27FC236}">
                <a16:creationId xmlns:a16="http://schemas.microsoft.com/office/drawing/2014/main" id="{B15A35F0-2A74-BD45-985A-C496A1929959}"/>
              </a:ext>
            </a:extLst>
          </p:cNvPr>
          <p:cNvSpPr/>
          <p:nvPr/>
        </p:nvSpPr>
        <p:spPr>
          <a:xfrm rot="11517805">
            <a:off x="7518710" y="1275273"/>
            <a:ext cx="1570740" cy="1497794"/>
          </a:xfrm>
          <a:prstGeom prst="teardrop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Капля 16">
            <a:extLst>
              <a:ext uri="{FF2B5EF4-FFF2-40B4-BE49-F238E27FC236}">
                <a16:creationId xmlns:a16="http://schemas.microsoft.com/office/drawing/2014/main" id="{1EEA4F8C-4BF2-D24B-A18B-7890FC21B708}"/>
              </a:ext>
            </a:extLst>
          </p:cNvPr>
          <p:cNvSpPr/>
          <p:nvPr/>
        </p:nvSpPr>
        <p:spPr>
          <a:xfrm rot="13165155">
            <a:off x="9071257" y="3127448"/>
            <a:ext cx="1564710" cy="1498694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>
            <a:extLst>
              <a:ext uri="{FF2B5EF4-FFF2-40B4-BE49-F238E27FC236}">
                <a16:creationId xmlns:a16="http://schemas.microsoft.com/office/drawing/2014/main" id="{595EADD1-885B-AE49-B022-6EF0CE74C919}"/>
              </a:ext>
            </a:extLst>
          </p:cNvPr>
          <p:cNvSpPr/>
          <p:nvPr/>
        </p:nvSpPr>
        <p:spPr>
          <a:xfrm rot="16200000">
            <a:off x="7830716" y="5216228"/>
            <a:ext cx="1466545" cy="140765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 descr="Купить: Samarqand &amp;quot;Osiyo&amp;quot; noni – по самой низкой цене в интернет-магазине  г. Самарканд | Dostavo4ka.uz">
            <a:extLst>
              <a:ext uri="{FF2B5EF4-FFF2-40B4-BE49-F238E27FC236}">
                <a16:creationId xmlns:a16="http://schemas.microsoft.com/office/drawing/2014/main" id="{EB80E1C8-9305-6848-A715-66C87AD8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5067">
                        <a14:foregroundMark x1="8933" y1="34667" x2="4000" y2="53467"/>
                        <a14:foregroundMark x1="4000" y1="53467" x2="9067" y2="68133"/>
                        <a14:foregroundMark x1="9067" y1="68133" x2="9867" y2="68667"/>
                        <a14:foregroundMark x1="4133" y1="42133" x2="6400" y2="59867"/>
                        <a14:foregroundMark x1="86933" y1="32000" x2="95067" y2="46533"/>
                        <a14:foregroundMark x1="95067" y1="46533" x2="90000" y2="6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41" y="2355320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D021F-8D64-7144-9DEF-6715EDCFE606}"/>
              </a:ext>
            </a:extLst>
          </p:cNvPr>
          <p:cNvSpPr txBox="1"/>
          <p:nvPr/>
        </p:nvSpPr>
        <p:spPr>
          <a:xfrm>
            <a:off x="7843821" y="1724026"/>
            <a:ext cx="94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1 </a:t>
            </a:r>
            <a:r>
              <a:rPr lang="en-GB" sz="3200" b="1" dirty="0" err="1">
                <a:solidFill>
                  <a:srgbClr val="C00000"/>
                </a:solidFill>
              </a:rPr>
              <a:t>yil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C731E-840A-BA4D-A01A-18DB41302AA4}"/>
              </a:ext>
            </a:extLst>
          </p:cNvPr>
          <p:cNvSpPr txBox="1"/>
          <p:nvPr/>
        </p:nvSpPr>
        <p:spPr>
          <a:xfrm>
            <a:off x="9424979" y="3519498"/>
            <a:ext cx="94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5 </a:t>
            </a:r>
            <a:r>
              <a:rPr lang="en-GB" sz="3200" b="1" dirty="0" err="1">
                <a:solidFill>
                  <a:srgbClr val="C00000"/>
                </a:solidFill>
              </a:rPr>
              <a:t>yil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4EE0B-2BB8-5341-A66D-A59B7F11C05D}"/>
              </a:ext>
            </a:extLst>
          </p:cNvPr>
          <p:cNvSpPr txBox="1"/>
          <p:nvPr/>
        </p:nvSpPr>
        <p:spPr>
          <a:xfrm>
            <a:off x="8148621" y="5586425"/>
            <a:ext cx="94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3 </a:t>
            </a:r>
            <a:r>
              <a:rPr lang="en-GB" sz="3200" b="1" dirty="0" err="1">
                <a:solidFill>
                  <a:srgbClr val="C00000"/>
                </a:solidFill>
              </a:rPr>
              <a:t>yil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4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9449" y="174674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59BEF66-2610-F949-99D9-6E106C36F1F6}"/>
              </a:ext>
            </a:extLst>
          </p:cNvPr>
          <p:cNvSpPr/>
          <p:nvPr/>
        </p:nvSpPr>
        <p:spPr>
          <a:xfrm>
            <a:off x="2071691" y="464696"/>
            <a:ext cx="8400555" cy="72427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Hikoyadan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qanday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xulosa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chiqardingiz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? 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2" descr="Comments Bot">
            <a:extLst>
              <a:ext uri="{FF2B5EF4-FFF2-40B4-BE49-F238E27FC236}">
                <a16:creationId xmlns:a16="http://schemas.microsoft.com/office/drawing/2014/main" id="{2B2569E5-C95C-BA4D-8915-713E770C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3269" l="9964" r="89680">
                        <a14:foregroundMark x1="31673" y1="90064" x2="50534" y2="93269"/>
                        <a14:foregroundMark x1="50534" y1="93269" x2="52669" y2="82372"/>
                        <a14:foregroundMark x1="53381" y1="80449" x2="64413" y2="73077"/>
                        <a14:foregroundMark x1="64413" y1="73077" x2="52669" y2="57051"/>
                        <a14:foregroundMark x1="52669" y1="57051" x2="50534" y2="39103"/>
                        <a14:foregroundMark x1="50534" y1="38782" x2="50534" y2="38782"/>
                        <a14:foregroundMark x1="38434" y1="36218" x2="23132" y2="41346"/>
                        <a14:foregroundMark x1="23132" y1="41346" x2="25267" y2="44551"/>
                        <a14:foregroundMark x1="39858" y1="46795" x2="45907" y2="72756"/>
                        <a14:foregroundMark x1="45907" y1="72756" x2="50534" y2="57372"/>
                        <a14:foregroundMark x1="50534" y1="57372" x2="50534" y2="5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32" y="1188970"/>
            <a:ext cx="4527948" cy="502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270FFED-D5C8-C345-9C39-5D11F7398072}"/>
              </a:ext>
            </a:extLst>
          </p:cNvPr>
          <p:cNvSpPr/>
          <p:nvPr/>
        </p:nvSpPr>
        <p:spPr>
          <a:xfrm>
            <a:off x="3771900" y="1478991"/>
            <a:ext cx="7729538" cy="50336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Samarqand </a:t>
            </a:r>
            <a:r>
              <a:rPr lang="en-US" sz="3200" b="1" dirty="0" err="1">
                <a:solidFill>
                  <a:schemeClr val="accent1"/>
                </a:solidFill>
              </a:rPr>
              <a:t>suvini</a:t>
            </a:r>
            <a:r>
              <a:rPr lang="en-US" sz="3200" b="1" dirty="0">
                <a:solidFill>
                  <a:schemeClr val="accent1"/>
                </a:solidFill>
              </a:rPr>
              <a:t> ham, </a:t>
            </a:r>
            <a:r>
              <a:rPr lang="en-US" sz="3200" b="1" dirty="0" err="1">
                <a:solidFill>
                  <a:schemeClr val="accent1"/>
                </a:solidFill>
              </a:rPr>
              <a:t>uni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va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tandirini</a:t>
            </a:r>
            <a:r>
              <a:rPr lang="en-US" sz="3200" b="1" dirty="0">
                <a:solidFill>
                  <a:schemeClr val="accent1"/>
                </a:solidFill>
              </a:rPr>
              <a:t> ham </a:t>
            </a:r>
            <a:r>
              <a:rPr lang="en-US" sz="3200" b="1" dirty="0" err="1">
                <a:solidFill>
                  <a:schemeClr val="accent1"/>
                </a:solidFill>
              </a:rPr>
              <a:t>keltirishibdi</a:t>
            </a:r>
            <a:r>
              <a:rPr lang="en-US" sz="3200" b="1" dirty="0">
                <a:solidFill>
                  <a:schemeClr val="accent1"/>
                </a:solidFill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</a:rPr>
              <a:t>Lekin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bu</a:t>
            </a:r>
            <a:r>
              <a:rPr lang="en-US" sz="3200" b="1" dirty="0">
                <a:solidFill>
                  <a:schemeClr val="accent1"/>
                </a:solidFill>
              </a:rPr>
              <a:t> gal ham </a:t>
            </a:r>
            <a:r>
              <a:rPr lang="en-US" sz="3200" b="1" dirty="0" err="1">
                <a:solidFill>
                  <a:schemeClr val="accent1"/>
                </a:solidFill>
              </a:rPr>
              <a:t>tandirdan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chiqqan</a:t>
            </a:r>
            <a:r>
              <a:rPr lang="en-US" sz="3200" b="1" dirty="0">
                <a:solidFill>
                  <a:schemeClr val="accent1"/>
                </a:solidFill>
              </a:rPr>
              <a:t> non </a:t>
            </a:r>
            <a:r>
              <a:rPr lang="en-US" sz="3200" b="1" dirty="0" err="1">
                <a:solidFill>
                  <a:schemeClr val="accent1"/>
                </a:solidFill>
              </a:rPr>
              <a:t>ko‘ngildagidek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bo‘lmabdi</a:t>
            </a:r>
            <a:r>
              <a:rPr lang="en-US" sz="3200" b="1" dirty="0">
                <a:solidFill>
                  <a:schemeClr val="accent1"/>
                </a:solidFill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</a:rPr>
              <a:t>Shunda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nonvoy</a:t>
            </a:r>
            <a:r>
              <a:rPr lang="en-US" sz="3200" b="1" dirty="0">
                <a:solidFill>
                  <a:schemeClr val="accent1"/>
                </a:solidFill>
              </a:rPr>
              <a:t>: “</a:t>
            </a:r>
            <a:r>
              <a:rPr lang="en-US" sz="3200" b="1" dirty="0" err="1">
                <a:solidFill>
                  <a:schemeClr val="accent1"/>
                </a:solidFill>
              </a:rPr>
              <a:t>Nonlarimning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Samarqanddagidek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chiqishi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uchun</a:t>
            </a:r>
            <a:r>
              <a:rPr lang="en-US" sz="3200" b="1" dirty="0">
                <a:solidFill>
                  <a:schemeClr val="accent1"/>
                </a:solidFill>
              </a:rPr>
              <a:t> Samarqand </a:t>
            </a:r>
            <a:r>
              <a:rPr lang="en-US" sz="3200" b="1" dirty="0" err="1">
                <a:solidFill>
                  <a:schemeClr val="accent1"/>
                </a:solidFill>
              </a:rPr>
              <a:t>havosi</a:t>
            </a:r>
            <a:r>
              <a:rPr lang="en-US" sz="3200" b="1" dirty="0">
                <a:solidFill>
                  <a:schemeClr val="accent1"/>
                </a:solidFill>
              </a:rPr>
              <a:t> ham </a:t>
            </a:r>
            <a:r>
              <a:rPr lang="en-US" sz="3200" b="1" dirty="0" err="1">
                <a:solidFill>
                  <a:schemeClr val="accent1"/>
                </a:solidFill>
              </a:rPr>
              <a:t>zarur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bo‘lsa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kerak</a:t>
            </a:r>
            <a:r>
              <a:rPr lang="en-US" sz="3200" b="1" dirty="0">
                <a:solidFill>
                  <a:schemeClr val="accent1"/>
                </a:solidFill>
              </a:rPr>
              <a:t>” — </a:t>
            </a:r>
            <a:r>
              <a:rPr lang="en-US" sz="3200" b="1" dirty="0" err="1">
                <a:solidFill>
                  <a:schemeClr val="accent1"/>
                </a:solidFill>
              </a:rPr>
              <a:t>debdi</a:t>
            </a:r>
            <a:r>
              <a:rPr lang="en-US" sz="3200" b="1" dirty="0">
                <a:solidFill>
                  <a:schemeClr val="accent1"/>
                </a:solidFill>
              </a:rPr>
              <a:t>. Samarqand </a:t>
            </a:r>
            <a:r>
              <a:rPr lang="en-US" sz="3200" b="1" dirty="0" err="1">
                <a:solidFill>
                  <a:schemeClr val="accent1"/>
                </a:solidFill>
              </a:rPr>
              <a:t>havosini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olib</a:t>
            </a:r>
            <a:r>
              <a:rPr lang="en-US" sz="3200" b="1">
                <a:solidFill>
                  <a:schemeClr val="accent1"/>
                </a:solidFill>
              </a:rPr>
              <a:t> kelishning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iloji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yo‘qligini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tushungan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amir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nonvoyni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ortiq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qiynamabdi</a:t>
            </a:r>
            <a:r>
              <a:rPr lang="en-US" sz="3200" b="1" dirty="0">
                <a:solidFill>
                  <a:schemeClr val="accent1"/>
                </a:solidFill>
              </a:rPr>
              <a:t>. </a:t>
            </a:r>
            <a:endParaRPr lang="ru-RU" sz="8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3219" y="196948"/>
            <a:ext cx="11573112" cy="650865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4222139-7A38-864F-B2EA-832C44ADD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/>
          <a:stretch/>
        </p:blipFill>
        <p:spPr bwMode="auto">
          <a:xfrm>
            <a:off x="-9995" y="-110449"/>
            <a:ext cx="12191999" cy="69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6B6C64E-E364-5143-9AD3-282668DB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" y="13450"/>
            <a:ext cx="10663237" cy="10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232</Words>
  <Application>Microsoft Macintosh PowerPoint</Application>
  <PresentationFormat>Широкоэкранный</PresentationFormat>
  <Paragraphs>29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E’tiboringiz uchun rahmat!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</cp:revision>
  <dcterms:created xsi:type="dcterms:W3CDTF">2022-01-05T07:50:23Z</dcterms:created>
  <dcterms:modified xsi:type="dcterms:W3CDTF">2022-01-10T17:54:55Z</dcterms:modified>
</cp:coreProperties>
</file>