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3" r:id="rId2"/>
    <p:sldId id="569" r:id="rId3"/>
    <p:sldId id="572" r:id="rId4"/>
    <p:sldId id="568" r:id="rId5"/>
    <p:sldId id="573" r:id="rId6"/>
    <p:sldId id="571" r:id="rId7"/>
    <p:sldId id="574" r:id="rId8"/>
    <p:sldId id="570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00"/>
  </p:normalViewPr>
  <p:slideViewPr>
    <p:cSldViewPr snapToGrid="0" snapToObjects="1">
      <p:cViewPr varScale="1">
        <p:scale>
          <a:sx n="76" d="100"/>
          <a:sy n="76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DAC3C-0F58-644F-91B1-35C1F73A1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9D8E6-1D6C-AE4B-908E-BBF3455CC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BAE17-C7DF-EF41-A944-794301C1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0A0-EED5-F34E-A831-F6407EC6021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FEB616-0AC3-F546-A1E3-01DA2F209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BF79D6-6676-0244-901C-0225F199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A3A-979A-6844-BAB9-ECBC402BF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9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0C2BA-F740-4948-9FA3-C61A545A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E3A2A3-A759-714A-A500-3E45FBFDA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A3ABA4-3AB6-4E45-B189-1002BF53E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0A0-EED5-F34E-A831-F6407EC6021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1DC16-D8F1-894A-8365-64521B16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3507F8-F39D-464E-B81D-A564C5D8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A3A-979A-6844-BAB9-ECBC402BF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3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D26815-15A0-2147-BB6E-3D0E69457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BD0907-3983-DF48-B947-62A5D28B2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3BAE1-5073-6746-831A-81AE66CC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0A0-EED5-F34E-A831-F6407EC6021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1D909-DCB4-4C4D-831A-5355C4AC4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23E58-D680-8546-8B02-46453A245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A3A-979A-6844-BAB9-ECBC402BF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73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51EDB-7B10-E844-B4BF-655DEE67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ECC61C-E1BB-CB47-98E1-310B612E9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896B40-F228-7A49-A54F-E33C68F3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0A0-EED5-F34E-A831-F6407EC6021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333A76-F536-8745-90A3-932DACF13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7DAF53-4C0A-B642-809B-7FFA5E15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A3A-979A-6844-BAB9-ECBC402BF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6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D6A81-38E6-8C42-B299-A6C10537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D691DF-9022-2040-9DFF-E12762156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F0AC87-F382-A24F-870D-7A32B57F7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0A0-EED5-F34E-A831-F6407EC6021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CF10E8-7E15-F747-B4BF-DE634BA37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99E93F-B66F-5546-A77F-FC7BA75F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A3A-979A-6844-BAB9-ECBC402BF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2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EBE25-0B01-2C46-86E2-C5C77A92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61B0F-C463-FB4D-8C1B-294032BCD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D09279-36B9-AD4D-BCD2-AB15B140D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FB0931-4F6F-8648-9E4A-C7DC8852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0A0-EED5-F34E-A831-F6407EC6021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699FF1-0000-BC47-A584-F5ADA154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5FADE7-9E14-0248-85AC-3088521B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A3A-979A-6844-BAB9-ECBC402BF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7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F94D1-7977-D94A-99E2-CC621D2E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0DD042-316D-4E49-8EFC-E461D15C0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C9B854-F3B0-994E-80A1-D4B3B6583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C1C44A-8C9B-EB47-A7CA-4A9FF0732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9BEAA5-7E67-9044-A382-5B1CA1739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19D35F-DB12-E84D-9F6C-511C6D0DE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0A0-EED5-F34E-A831-F6407EC6021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7E318E-6915-2A47-BF26-53AC102A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256FBA-6E10-C448-B135-391A7C41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A3A-979A-6844-BAB9-ECBC402BF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7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7C461-40B2-1348-B1DB-14337F76C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2C82C5-EC29-234B-9C5C-32F047B14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0A0-EED5-F34E-A831-F6407EC6021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5E5176-2B8C-3A4F-BD9E-886F1FBC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7BBCB3-CDD3-DA49-A762-81314555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A3A-979A-6844-BAB9-ECBC402BF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4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87D59D-C274-DF45-83AF-B6A17C79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0A0-EED5-F34E-A831-F6407EC6021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80B2E3-4872-1648-BCF9-484FAD50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68E0B0-8F88-0348-8CF6-8F6DFB84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A3A-979A-6844-BAB9-ECBC402BF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7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1F7D1-5BB1-D64E-BD55-96D96F0E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B2DCE-8C77-8144-9E05-9F84D68C7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1A1556-6BC6-C441-A2FC-C145CB7AB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A10ABF-8BA9-074B-A033-0411783B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0A0-EED5-F34E-A831-F6407EC6021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34ADE1-304A-E846-8DDA-B7B5F662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B41C92-9203-BC49-BCCA-46A5ED5A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A3A-979A-6844-BAB9-ECBC402BF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7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33F25-5543-4D4B-AFB2-A867F5F13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F535A-A480-044F-B594-A2776A7CA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505B18-2A04-AC46-A968-FF5621B29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70833D-5802-5E45-8027-E99BECD7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0A0-EED5-F34E-A831-F6407EC6021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675F4D-86EC-F24B-B3D8-47604B5A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B4F215-912D-C640-93AB-66DF68DE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A3A-979A-6844-BAB9-ECBC402BF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7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D23D-F811-CA43-BAA3-0117351D3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1CED54-9113-EB40-B00F-8C3A74D69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280A-C268-B845-B543-F127961C1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F0A0-EED5-F34E-A831-F6407EC6021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CED96-55FA-3342-BA0C-64ECFB573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92947C-47B0-D54D-B9D4-DFEDD2DC8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75A3A-979A-6844-BAB9-ECBC402BF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918" y="-76041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03200"/>
            <a:ext cx="11676988" cy="650240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084F56-51A8-A842-96C4-D9F11B19A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4" y="516675"/>
            <a:ext cx="11135217" cy="19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7FCC100E-4AF4-8646-9364-8F8ABDF64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33" y="2550888"/>
            <a:ext cx="8593552" cy="380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5A772341-B74B-804B-B2F9-5B0D6C0C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908" y="4203351"/>
            <a:ext cx="2210092" cy="26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ABAABD3-9665-1641-B8AF-A80FA5EBCD4D}"/>
              </a:ext>
            </a:extLst>
          </p:cNvPr>
          <p:cNvSpPr/>
          <p:nvPr/>
        </p:nvSpPr>
        <p:spPr>
          <a:xfrm>
            <a:off x="8483604" y="5676432"/>
            <a:ext cx="27441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174-dars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8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200" dirty="0" err="1"/>
              <a:t>Videorolik</a:t>
            </a:r>
            <a:endParaRPr lang="ru-RU" sz="7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FF708AE-062E-D740-8715-A577980EF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98" y="369792"/>
            <a:ext cx="5191620" cy="109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A3960A5C-A016-034E-944E-D26CBDAB7290}"/>
              </a:ext>
            </a:extLst>
          </p:cNvPr>
          <p:cNvSpPr/>
          <p:nvPr/>
        </p:nvSpPr>
        <p:spPr>
          <a:xfrm>
            <a:off x="717448" y="1447950"/>
            <a:ext cx="10677378" cy="50362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Wingdings" pitchFamily="2" charset="2"/>
              </a:rPr>
              <a:t></a:t>
            </a:r>
            <a:r>
              <a:rPr lang="en-GB" sz="3600" b="1" dirty="0">
                <a:solidFill>
                  <a:srgbClr val="C00000"/>
                </a:solidFill>
                <a:latin typeface="ArialRoundedMT"/>
              </a:rPr>
              <a:t>Har </a:t>
            </a:r>
            <a:r>
              <a:rPr lang="en-GB" sz="3600" b="1" dirty="0" err="1">
                <a:solidFill>
                  <a:srgbClr val="C00000"/>
                </a:solidFill>
                <a:latin typeface="ArialRoundedMT"/>
              </a:rPr>
              <a:t>bir</a:t>
            </a:r>
            <a:r>
              <a:rPr lang="en-GB" sz="3600" b="1" dirty="0">
                <a:solidFill>
                  <a:srgbClr val="C00000"/>
                </a:solidFill>
                <a:latin typeface="ArialRoundedMT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ArialRoundedMT"/>
              </a:rPr>
              <a:t>qatordan</a:t>
            </a:r>
            <a:r>
              <a:rPr lang="en-GB" sz="3600" b="1" dirty="0">
                <a:solidFill>
                  <a:srgbClr val="C00000"/>
                </a:solidFill>
                <a:latin typeface="ArialRoundedMT"/>
              </a:rPr>
              <a:t> 5 </a:t>
            </a:r>
            <a:r>
              <a:rPr lang="en-GB" sz="3600" b="1" dirty="0" err="1">
                <a:solidFill>
                  <a:srgbClr val="C00000"/>
                </a:solidFill>
                <a:latin typeface="ArialRoundedMT"/>
              </a:rPr>
              <a:t>tadan</a:t>
            </a:r>
            <a:r>
              <a:rPr lang="en-GB" sz="3600" b="1" dirty="0">
                <a:solidFill>
                  <a:srgbClr val="C00000"/>
                </a:solidFill>
                <a:latin typeface="ArialRoundedMT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ArialRoundedMT"/>
              </a:rPr>
              <a:t>o‘quvchi</a:t>
            </a:r>
            <a:r>
              <a:rPr lang="en-GB" sz="3600" b="1" dirty="0">
                <a:solidFill>
                  <a:srgbClr val="C00000"/>
                </a:solidFill>
                <a:latin typeface="ArialRoundedMT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ArialRoundedMT"/>
              </a:rPr>
              <a:t>tanlab</a:t>
            </a:r>
            <a:r>
              <a:rPr lang="en-GB" sz="3600" b="1" dirty="0">
                <a:solidFill>
                  <a:srgbClr val="C00000"/>
                </a:solidFill>
                <a:latin typeface="ArialRoundedMT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ArialRoundedMT"/>
              </a:rPr>
              <a:t>olinadi</a:t>
            </a:r>
            <a:r>
              <a:rPr lang="en-GB" sz="3600" b="1" dirty="0">
                <a:solidFill>
                  <a:srgbClr val="C00000"/>
                </a:solidFill>
                <a:latin typeface="ArialRoundedMT"/>
              </a:rPr>
              <a:t>. </a:t>
            </a:r>
            <a:endParaRPr lang="en-GB" sz="3600" b="1" dirty="0">
              <a:solidFill>
                <a:srgbClr val="C00000"/>
              </a:solidFill>
            </a:endParaRP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Wingdings" pitchFamily="2" charset="2"/>
              </a:rPr>
              <a:t></a:t>
            </a:r>
            <a:r>
              <a:rPr lang="en-GB" sz="3600" b="1" dirty="0" err="1">
                <a:solidFill>
                  <a:srgbClr val="C00000"/>
                </a:solidFill>
                <a:latin typeface="ArialRoundedMT"/>
              </a:rPr>
              <a:t>O‘qituvchi</a:t>
            </a:r>
            <a:r>
              <a:rPr lang="en-GB" sz="3600" b="1" dirty="0">
                <a:solidFill>
                  <a:srgbClr val="C00000"/>
                </a:solidFill>
                <a:latin typeface="ArialRoundedMT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ArialRoundedMT"/>
              </a:rPr>
              <a:t>doskaga</a:t>
            </a:r>
            <a:r>
              <a:rPr lang="en-GB" sz="3600" b="1" dirty="0">
                <a:solidFill>
                  <a:srgbClr val="C00000"/>
                </a:solidFill>
                <a:latin typeface="ArialRoundedMT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ArialRoundedMT"/>
              </a:rPr>
              <a:t>quyidagi</a:t>
            </a:r>
            <a:r>
              <a:rPr lang="en-GB" sz="3600" b="1" dirty="0">
                <a:solidFill>
                  <a:srgbClr val="C00000"/>
                </a:solidFill>
                <a:latin typeface="ArialRoundedMT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ArialRoundedMT"/>
              </a:rPr>
              <a:t>so‘zlarni</a:t>
            </a:r>
            <a:r>
              <a:rPr lang="en-GB" sz="3600" b="1" dirty="0">
                <a:solidFill>
                  <a:srgbClr val="C00000"/>
                </a:solidFill>
                <a:latin typeface="ArialRoundedMT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ArialRoundedMT"/>
              </a:rPr>
              <a:t>yozadi</a:t>
            </a:r>
            <a:r>
              <a:rPr lang="en-GB" sz="3600" b="1" dirty="0">
                <a:solidFill>
                  <a:srgbClr val="C00000"/>
                </a:solidFill>
                <a:latin typeface="ArialRoundedMT"/>
              </a:rPr>
              <a:t>: </a:t>
            </a:r>
            <a:r>
              <a:rPr lang="en-GB" sz="3600" b="1" dirty="0">
                <a:solidFill>
                  <a:srgbClr val="7030A0"/>
                </a:solidFill>
                <a:latin typeface="ArialRoundedMT"/>
              </a:rPr>
              <a:t>Samarqand, </a:t>
            </a:r>
            <a:r>
              <a:rPr lang="en-GB" sz="3600" b="1" dirty="0" err="1">
                <a:solidFill>
                  <a:srgbClr val="7030A0"/>
                </a:solidFill>
                <a:latin typeface="ArialRoundedMT"/>
              </a:rPr>
              <a:t>Buxoro</a:t>
            </a:r>
            <a:r>
              <a:rPr lang="en-GB" sz="3600" b="1" dirty="0">
                <a:solidFill>
                  <a:srgbClr val="7030A0"/>
                </a:solidFill>
                <a:latin typeface="ArialRoundedMT"/>
              </a:rPr>
              <a:t>, Toshkent, </a:t>
            </a:r>
            <a:r>
              <a:rPr lang="en-GB" sz="3600" b="1" dirty="0" err="1">
                <a:solidFill>
                  <a:srgbClr val="7030A0"/>
                </a:solidFill>
                <a:latin typeface="ArialRoundedMT"/>
              </a:rPr>
              <a:t>O‘zbekiston</a:t>
            </a:r>
            <a:r>
              <a:rPr lang="en-GB" sz="3600" b="1" dirty="0">
                <a:solidFill>
                  <a:srgbClr val="7030A0"/>
                </a:solidFill>
                <a:latin typeface="ArialRoundedMT"/>
              </a:rPr>
              <a:t>, </a:t>
            </a:r>
            <a:r>
              <a:rPr lang="en-GB" sz="3600" b="1" dirty="0" err="1">
                <a:solidFill>
                  <a:srgbClr val="7030A0"/>
                </a:solidFill>
                <a:latin typeface="ArialRoundedMT"/>
              </a:rPr>
              <a:t>Farg‘ona</a:t>
            </a:r>
            <a:r>
              <a:rPr lang="en-GB" sz="3600" b="1" dirty="0">
                <a:solidFill>
                  <a:srgbClr val="7030A0"/>
                </a:solidFill>
                <a:latin typeface="ArialRoundedMT"/>
              </a:rPr>
              <a:t>, London, </a:t>
            </a:r>
            <a:r>
              <a:rPr lang="en-GB" sz="3600" b="1" dirty="0" err="1">
                <a:solidFill>
                  <a:srgbClr val="7030A0"/>
                </a:solidFill>
                <a:latin typeface="ArialRoundedMT"/>
              </a:rPr>
              <a:t>Nyu</a:t>
            </a:r>
            <a:r>
              <a:rPr lang="en-GB" sz="3600" b="1" dirty="0">
                <a:solidFill>
                  <a:srgbClr val="7030A0"/>
                </a:solidFill>
                <a:latin typeface="ArialRoundedMT"/>
              </a:rPr>
              <a:t>-York, </a:t>
            </a:r>
            <a:r>
              <a:rPr lang="en-GB" sz="3600" b="1" dirty="0" err="1">
                <a:solidFill>
                  <a:srgbClr val="7030A0"/>
                </a:solidFill>
                <a:latin typeface="ArialRoundedMT"/>
              </a:rPr>
              <a:t>Qozog‘iston</a:t>
            </a:r>
            <a:r>
              <a:rPr lang="en-GB" sz="3600" b="1" dirty="0">
                <a:solidFill>
                  <a:srgbClr val="7030A0"/>
                </a:solidFill>
                <a:latin typeface="ArialRoundedMT"/>
              </a:rPr>
              <a:t>, Bishkek, </a:t>
            </a:r>
            <a:r>
              <a:rPr lang="en-GB" sz="3600" b="1" dirty="0" err="1">
                <a:solidFill>
                  <a:srgbClr val="7030A0"/>
                </a:solidFill>
                <a:latin typeface="ArialRoundedMT"/>
              </a:rPr>
              <a:t>Piskent</a:t>
            </a:r>
            <a:r>
              <a:rPr lang="en-GB" sz="3600" b="1" dirty="0">
                <a:solidFill>
                  <a:srgbClr val="7030A0"/>
                </a:solidFill>
                <a:latin typeface="ArialRoundedMT"/>
              </a:rPr>
              <a:t>, </a:t>
            </a:r>
            <a:r>
              <a:rPr lang="en-GB" sz="3600" b="1" dirty="0" err="1">
                <a:solidFill>
                  <a:srgbClr val="7030A0"/>
                </a:solidFill>
                <a:latin typeface="ArialRoundedMT"/>
              </a:rPr>
              <a:t>Turkmaniston</a:t>
            </a:r>
            <a:r>
              <a:rPr lang="en-GB" sz="3600" b="1" dirty="0">
                <a:solidFill>
                  <a:srgbClr val="7030A0"/>
                </a:solidFill>
                <a:latin typeface="ArialRoundedMT"/>
              </a:rPr>
              <a:t>, </a:t>
            </a:r>
            <a:r>
              <a:rPr lang="en-GB" sz="3600" b="1" dirty="0" err="1">
                <a:solidFill>
                  <a:srgbClr val="7030A0"/>
                </a:solidFill>
                <a:latin typeface="ArialRoundedMT"/>
              </a:rPr>
              <a:t>Germaniya</a:t>
            </a:r>
            <a:r>
              <a:rPr lang="en-GB" sz="3600" b="1" dirty="0">
                <a:solidFill>
                  <a:srgbClr val="7030A0"/>
                </a:solidFill>
                <a:latin typeface="ArialRoundedMT"/>
              </a:rPr>
              <a:t>, </a:t>
            </a:r>
            <a:r>
              <a:rPr lang="en-GB" sz="3600" b="1" dirty="0" err="1">
                <a:solidFill>
                  <a:srgbClr val="7030A0"/>
                </a:solidFill>
                <a:latin typeface="ArialRoundedMT"/>
              </a:rPr>
              <a:t>Turkiya</a:t>
            </a:r>
            <a:r>
              <a:rPr lang="en-GB" sz="3600" b="1" dirty="0">
                <a:solidFill>
                  <a:srgbClr val="7030A0"/>
                </a:solidFill>
                <a:latin typeface="ArialRoundedMT"/>
              </a:rPr>
              <a:t>, </a:t>
            </a:r>
            <a:r>
              <a:rPr lang="en-GB" sz="3600" b="1" dirty="0" err="1">
                <a:solidFill>
                  <a:srgbClr val="7030A0"/>
                </a:solidFill>
                <a:latin typeface="ArialRoundedMT"/>
              </a:rPr>
              <a:t>Fransiya</a:t>
            </a:r>
            <a:r>
              <a:rPr lang="en-GB" sz="3600" b="1" dirty="0">
                <a:solidFill>
                  <a:srgbClr val="7030A0"/>
                </a:solidFill>
                <a:latin typeface="ArialRoundedMT"/>
              </a:rPr>
              <a:t>, </a:t>
            </a:r>
            <a:r>
              <a:rPr lang="en-GB" sz="3600" b="1" dirty="0" err="1">
                <a:solidFill>
                  <a:srgbClr val="7030A0"/>
                </a:solidFill>
                <a:latin typeface="ArialRoundedMT"/>
              </a:rPr>
              <a:t>Parij</a:t>
            </a:r>
            <a:r>
              <a:rPr lang="en-GB" sz="3600" b="1" dirty="0">
                <a:solidFill>
                  <a:srgbClr val="7030A0"/>
                </a:solidFill>
                <a:latin typeface="ArialRoundedMT"/>
              </a:rPr>
              <a:t>, Berlin, </a:t>
            </a:r>
            <a:r>
              <a:rPr lang="en-GB" sz="3600" b="1" dirty="0" err="1">
                <a:solidFill>
                  <a:srgbClr val="7030A0"/>
                </a:solidFill>
                <a:latin typeface="ArialRoundedMT"/>
              </a:rPr>
              <a:t>Polsha</a:t>
            </a:r>
            <a:r>
              <a:rPr lang="en-GB" sz="3600" b="1" dirty="0">
                <a:solidFill>
                  <a:srgbClr val="7030A0"/>
                </a:solidFill>
                <a:latin typeface="ArialRoundedMT"/>
              </a:rPr>
              <a:t>, </a:t>
            </a:r>
            <a:r>
              <a:rPr lang="en-GB" sz="3600" b="1" dirty="0" err="1">
                <a:solidFill>
                  <a:srgbClr val="7030A0"/>
                </a:solidFill>
                <a:latin typeface="ArialRoundedMT"/>
              </a:rPr>
              <a:t>Dehli</a:t>
            </a:r>
            <a:r>
              <a:rPr lang="en-GB" sz="3600" b="1" dirty="0">
                <a:solidFill>
                  <a:srgbClr val="7030A0"/>
                </a:solidFill>
                <a:latin typeface="ArialRoundedMT"/>
              </a:rPr>
              <a:t>, </a:t>
            </a:r>
            <a:r>
              <a:rPr lang="en-GB" sz="3600" b="1" dirty="0" err="1">
                <a:solidFill>
                  <a:srgbClr val="7030A0"/>
                </a:solidFill>
                <a:latin typeface="ArialRoundedMT"/>
              </a:rPr>
              <a:t>Hindiston</a:t>
            </a:r>
            <a:r>
              <a:rPr lang="en-GB" sz="3600" b="1" dirty="0">
                <a:solidFill>
                  <a:srgbClr val="7030A0"/>
                </a:solidFill>
                <a:latin typeface="ArialRoundedMT"/>
              </a:rPr>
              <a:t>, </a:t>
            </a:r>
            <a:r>
              <a:rPr lang="en-GB" sz="3600" b="1" dirty="0" err="1">
                <a:solidFill>
                  <a:srgbClr val="7030A0"/>
                </a:solidFill>
                <a:latin typeface="ArialRoundedMT"/>
              </a:rPr>
              <a:t>Mumbay</a:t>
            </a:r>
            <a:r>
              <a:rPr lang="en-GB" sz="3600" b="1" dirty="0">
                <a:solidFill>
                  <a:srgbClr val="7030A0"/>
                </a:solidFill>
                <a:latin typeface="ArialRoundedMT"/>
              </a:rPr>
              <a:t>, </a:t>
            </a:r>
            <a:r>
              <a:rPr lang="en-GB" sz="3600" b="1" dirty="0" err="1">
                <a:solidFill>
                  <a:srgbClr val="7030A0"/>
                </a:solidFill>
                <a:latin typeface="ArialRoundedMT"/>
              </a:rPr>
              <a:t>Parkent</a:t>
            </a:r>
            <a:r>
              <a:rPr lang="en-GB" sz="3600" b="1" dirty="0">
                <a:solidFill>
                  <a:srgbClr val="7030A0"/>
                </a:solidFill>
                <a:latin typeface="ArialRoundedMT"/>
              </a:rPr>
              <a:t>. </a:t>
            </a:r>
            <a:endParaRPr lang="en-GB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DC45889-2AD2-494C-AA0C-63BED93A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4" y="2612568"/>
            <a:ext cx="11277600" cy="324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202F88-079A-4545-90B1-EC0DBC3C5396}"/>
              </a:ext>
            </a:extLst>
          </p:cNvPr>
          <p:cNvSpPr/>
          <p:nvPr/>
        </p:nvSpPr>
        <p:spPr>
          <a:xfrm>
            <a:off x="787791" y="761249"/>
            <a:ext cx="10691446" cy="1378807"/>
          </a:xfrm>
          <a:prstGeom prst="rect">
            <a:avLst/>
          </a:prstGeom>
          <a:gradFill flip="none" rotWithShape="1">
            <a:gsLst>
              <a:gs pos="0">
                <a:srgbClr val="D883FF">
                  <a:tint val="66000"/>
                  <a:satMod val="160000"/>
                </a:srgbClr>
              </a:gs>
              <a:gs pos="50000">
                <a:srgbClr val="D883FF">
                  <a:tint val="44500"/>
                  <a:satMod val="160000"/>
                </a:srgbClr>
              </a:gs>
              <a:gs pos="100000">
                <a:srgbClr val="D883F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Tanlab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olingan</a:t>
            </a:r>
            <a:r>
              <a:rPr lang="en-GB" sz="4000" b="1" dirty="0">
                <a:solidFill>
                  <a:srgbClr val="7030A0"/>
                </a:solidFill>
              </a:rPr>
              <a:t> 5 </a:t>
            </a:r>
            <a:r>
              <a:rPr lang="en-GB" sz="4000" b="1" dirty="0" err="1">
                <a:solidFill>
                  <a:srgbClr val="7030A0"/>
                </a:solidFill>
              </a:rPr>
              <a:t>tadan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o‘quvchi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navbat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bilan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chiqib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shu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so‘zlarni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quyidagi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jadvalga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joylaydilar</a:t>
            </a:r>
            <a:r>
              <a:rPr lang="en-GB" sz="4000" b="1" dirty="0">
                <a:solidFill>
                  <a:srgbClr val="7030A0"/>
                </a:solidFill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84D23-E5A7-974F-9D73-33064788F770}"/>
              </a:ext>
            </a:extLst>
          </p:cNvPr>
          <p:cNvSpPr txBox="1"/>
          <p:nvPr/>
        </p:nvSpPr>
        <p:spPr>
          <a:xfrm>
            <a:off x="6358604" y="3274252"/>
            <a:ext cx="2938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Samarqand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8D2594-D184-CF4A-809B-767C3904F1A7}"/>
              </a:ext>
            </a:extLst>
          </p:cNvPr>
          <p:cNvSpPr txBox="1"/>
          <p:nvPr/>
        </p:nvSpPr>
        <p:spPr>
          <a:xfrm>
            <a:off x="6370324" y="3806488"/>
            <a:ext cx="2938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7030A0"/>
                </a:solidFill>
              </a:rPr>
              <a:t>Buxoro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99A5EA-861F-C44A-9A47-3F822E2179B7}"/>
              </a:ext>
            </a:extLst>
          </p:cNvPr>
          <p:cNvSpPr txBox="1"/>
          <p:nvPr/>
        </p:nvSpPr>
        <p:spPr>
          <a:xfrm>
            <a:off x="6367982" y="4437183"/>
            <a:ext cx="2938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Toshkent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AE0E33-7D55-1945-8A3F-B9C8B48EAD9B}"/>
              </a:ext>
            </a:extLst>
          </p:cNvPr>
          <p:cNvSpPr txBox="1"/>
          <p:nvPr/>
        </p:nvSpPr>
        <p:spPr>
          <a:xfrm>
            <a:off x="6379702" y="5025681"/>
            <a:ext cx="2938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London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ABDAC5-534E-E149-8905-E2EBBDE73B70}"/>
              </a:ext>
            </a:extLst>
          </p:cNvPr>
          <p:cNvSpPr txBox="1"/>
          <p:nvPr/>
        </p:nvSpPr>
        <p:spPr>
          <a:xfrm>
            <a:off x="1024601" y="3257841"/>
            <a:ext cx="2938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7030A0"/>
                </a:solidFill>
              </a:rPr>
              <a:t>O‘zbekiston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DD6545-0AE4-A34B-804F-7D902D4295B9}"/>
              </a:ext>
            </a:extLst>
          </p:cNvPr>
          <p:cNvSpPr txBox="1"/>
          <p:nvPr/>
        </p:nvSpPr>
        <p:spPr>
          <a:xfrm>
            <a:off x="1050389" y="3818206"/>
            <a:ext cx="2938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7030A0"/>
                </a:solidFill>
              </a:rPr>
              <a:t>Qozog‘iston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70D76E-DC41-2F48-B764-4DAACECB9A86}"/>
              </a:ext>
            </a:extLst>
          </p:cNvPr>
          <p:cNvSpPr txBox="1"/>
          <p:nvPr/>
        </p:nvSpPr>
        <p:spPr>
          <a:xfrm>
            <a:off x="1062108" y="4434842"/>
            <a:ext cx="3272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7030A0"/>
                </a:solidFill>
              </a:rPr>
              <a:t>Turkmaniston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2C8306-FF12-9C44-BB57-C72FB360916C}"/>
              </a:ext>
            </a:extLst>
          </p:cNvPr>
          <p:cNvSpPr txBox="1"/>
          <p:nvPr/>
        </p:nvSpPr>
        <p:spPr>
          <a:xfrm>
            <a:off x="1073834" y="5023340"/>
            <a:ext cx="2938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7030A0"/>
                </a:solidFill>
              </a:rPr>
              <a:t>Germaniya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10C25309-7825-D542-99F4-C5D185707ACC}"/>
              </a:ext>
            </a:extLst>
          </p:cNvPr>
          <p:cNvSpPr/>
          <p:nvPr/>
        </p:nvSpPr>
        <p:spPr>
          <a:xfrm>
            <a:off x="2349304" y="5894361"/>
            <a:ext cx="6968519" cy="652143"/>
          </a:xfrm>
          <a:prstGeom prst="roundRect">
            <a:avLst/>
          </a:prstGeom>
          <a:gradFill flip="none" rotWithShape="1">
            <a:gsLst>
              <a:gs pos="0">
                <a:srgbClr val="D883FF">
                  <a:tint val="66000"/>
                  <a:satMod val="160000"/>
                </a:srgbClr>
              </a:gs>
              <a:gs pos="50000">
                <a:srgbClr val="D883FF">
                  <a:tint val="44500"/>
                  <a:satMod val="160000"/>
                </a:srgbClr>
              </a:gs>
              <a:gs pos="100000">
                <a:srgbClr val="D883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C00000"/>
                </a:solidFill>
              </a:rPr>
              <a:t>Davomini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mustaqil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bajaring</a:t>
            </a:r>
            <a:r>
              <a:rPr lang="en-GB" sz="3600" b="1" dirty="0">
                <a:solidFill>
                  <a:srgbClr val="C00000"/>
                </a:solidFill>
              </a:rPr>
              <a:t>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2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7" grpId="0"/>
      <p:bldP spid="18" grpId="0"/>
      <p:bldP spid="19" grpId="0"/>
      <p:bldP spid="20" grpId="0"/>
      <p:bldP spid="22" grpId="0"/>
      <p:bldP spid="2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F21A2A2-16A4-BB40-968E-964A6BE72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4" b="1815"/>
          <a:stretch/>
        </p:blipFill>
        <p:spPr bwMode="auto">
          <a:xfrm>
            <a:off x="3105806" y="452813"/>
            <a:ext cx="5565227" cy="11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Кирпич рядовой М-200 Пологи купить купить в интернет магазине">
            <a:extLst>
              <a:ext uri="{FF2B5EF4-FFF2-40B4-BE49-F238E27FC236}">
                <a16:creationId xmlns:a16="http://schemas.microsoft.com/office/drawing/2014/main" id="{7F627E67-859B-0940-A26B-2217E70EFBA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2" b="7267"/>
          <a:stretch/>
        </p:blipFill>
        <p:spPr bwMode="auto">
          <a:xfrm>
            <a:off x="2057837" y="2260007"/>
            <a:ext cx="1219200" cy="1037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Green cargo or passenger train locomotive Vector Image">
            <a:extLst>
              <a:ext uri="{FF2B5EF4-FFF2-40B4-BE49-F238E27FC236}">
                <a16:creationId xmlns:a16="http://schemas.microsoft.com/office/drawing/2014/main" id="{3ABE2A12-A7CC-3243-8D3C-CF6B0A6E045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0" t="19449" r="14217" b="30071"/>
          <a:stretch/>
        </p:blipFill>
        <p:spPr bwMode="auto">
          <a:xfrm>
            <a:off x="4954860" y="1920834"/>
            <a:ext cx="2038350" cy="1446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Red meat Royalty Free Vector Image - VectorStock">
            <a:extLst>
              <a:ext uri="{FF2B5EF4-FFF2-40B4-BE49-F238E27FC236}">
                <a16:creationId xmlns:a16="http://schemas.microsoft.com/office/drawing/2014/main" id="{DA8749C8-D0CC-ED48-AF9E-B0D8D45DC52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2" t="11719" b="20035"/>
          <a:stretch/>
        </p:blipFill>
        <p:spPr bwMode="auto">
          <a:xfrm>
            <a:off x="8138504" y="4510423"/>
            <a:ext cx="1857375" cy="1104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Suv va Daraxt">
            <a:extLst>
              <a:ext uri="{FF2B5EF4-FFF2-40B4-BE49-F238E27FC236}">
                <a16:creationId xmlns:a16="http://schemas.microsoft.com/office/drawing/2014/main" id="{252BADE4-C861-7E47-9996-A7DB9B2BEC6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53" y="4392847"/>
            <a:ext cx="1409700" cy="145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From Low to High – The Troubles of a Shy and Socially Anxious Student">
            <a:extLst>
              <a:ext uri="{FF2B5EF4-FFF2-40B4-BE49-F238E27FC236}">
                <a16:creationId xmlns:a16="http://schemas.microsoft.com/office/drawing/2014/main" id="{07C7CCAF-25C0-F649-B5CA-FD8692557CD6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5" t="4698" r="28007" b="23975"/>
          <a:stretch/>
        </p:blipFill>
        <p:spPr bwMode="auto">
          <a:xfrm>
            <a:off x="8316770" y="1214231"/>
            <a:ext cx="1847215" cy="2142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Hand Punch Vector Images (over 9,100)">
            <a:extLst>
              <a:ext uri="{FF2B5EF4-FFF2-40B4-BE49-F238E27FC236}">
                <a16:creationId xmlns:a16="http://schemas.microsoft.com/office/drawing/2014/main" id="{A2239CD5-5F00-654A-A64E-8475CD235263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65" y="4388402"/>
            <a:ext cx="138684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821CE5-D46E-374C-B268-7D4D9DBBAF34}"/>
              </a:ext>
            </a:extLst>
          </p:cNvPr>
          <p:cNvSpPr txBox="1"/>
          <p:nvPr/>
        </p:nvSpPr>
        <p:spPr>
          <a:xfrm>
            <a:off x="7941725" y="3286683"/>
            <a:ext cx="145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past –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563C21-C076-3B4E-B0FF-4C0CAEC4FAD9}"/>
              </a:ext>
            </a:extLst>
          </p:cNvPr>
          <p:cNvSpPr txBox="1"/>
          <p:nvPr/>
        </p:nvSpPr>
        <p:spPr>
          <a:xfrm>
            <a:off x="1981189" y="3286684"/>
            <a:ext cx="23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7030A0"/>
                </a:solidFill>
              </a:rPr>
              <a:t>g‘isht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251899-07BA-0D4B-9510-47E78585DD68}"/>
              </a:ext>
            </a:extLst>
          </p:cNvPr>
          <p:cNvSpPr txBox="1"/>
          <p:nvPr/>
        </p:nvSpPr>
        <p:spPr>
          <a:xfrm>
            <a:off x="5063058" y="3286682"/>
            <a:ext cx="234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poyezd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45EECC-B0E9-434F-945F-7D36868E4EB7}"/>
              </a:ext>
            </a:extLst>
          </p:cNvPr>
          <p:cNvSpPr txBox="1"/>
          <p:nvPr/>
        </p:nvSpPr>
        <p:spPr>
          <a:xfrm>
            <a:off x="2082790" y="5742014"/>
            <a:ext cx="23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7030A0"/>
                </a:solidFill>
              </a:rPr>
              <a:t>daraxt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B1818E-3C5C-AD46-AAEE-E666D932736D}"/>
              </a:ext>
            </a:extLst>
          </p:cNvPr>
          <p:cNvSpPr txBox="1"/>
          <p:nvPr/>
        </p:nvSpPr>
        <p:spPr>
          <a:xfrm>
            <a:off x="5435590" y="5758950"/>
            <a:ext cx="23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7030A0"/>
                </a:solidFill>
              </a:rPr>
              <a:t>musht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0F245F-33BB-B24A-8FEB-58E4B234ED0C}"/>
              </a:ext>
            </a:extLst>
          </p:cNvPr>
          <p:cNvSpPr txBox="1"/>
          <p:nvPr/>
        </p:nvSpPr>
        <p:spPr>
          <a:xfrm>
            <a:off x="8619048" y="5742017"/>
            <a:ext cx="23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7030A0"/>
                </a:solidFill>
              </a:rPr>
              <a:t>go‘sht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C229BA-653D-5045-819D-F063B5693BD9}"/>
              </a:ext>
            </a:extLst>
          </p:cNvPr>
          <p:cNvSpPr txBox="1"/>
          <p:nvPr/>
        </p:nvSpPr>
        <p:spPr>
          <a:xfrm>
            <a:off x="9296391" y="3286686"/>
            <a:ext cx="177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baland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0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80D936E2-DD20-5B41-BB22-662392654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93333" l="9211" r="89474">
                        <a14:foregroundMark x1="50000" y1="27222" x2="53289" y2="27778"/>
                        <a14:foregroundMark x1="51316" y1="22222" x2="61842" y2="20000"/>
                        <a14:foregroundMark x1="55263" y1="15556" x2="45395" y2="21111"/>
                        <a14:foregroundMark x1="57237" y1="13333" x2="63158" y2="12222"/>
                        <a14:foregroundMark x1="53289" y1="13889" x2="54605" y2="9444"/>
                        <a14:foregroundMark x1="49342" y1="10556" x2="38158" y2="18889"/>
                        <a14:foregroundMark x1="55263" y1="10000" x2="42763" y2="11667"/>
                        <a14:foregroundMark x1="38816" y1="36667" x2="47368" y2="36667"/>
                        <a14:foregroundMark x1="61842" y1="35000" x2="69737" y2="37778"/>
                        <a14:foregroundMark x1="65789" y1="49444" x2="63158" y2="54444"/>
                        <a14:foregroundMark x1="46711" y1="53333" x2="46053" y2="58889"/>
                        <a14:foregroundMark x1="23026" y1="63333" x2="23026" y2="63333"/>
                        <a14:foregroundMark x1="45395" y1="90000" x2="50000" y2="91667"/>
                        <a14:foregroundMark x1="65132" y1="85000" x2="76316" y2="88889"/>
                        <a14:foregroundMark x1="63158" y1="87778" x2="63158" y2="93333"/>
                        <a14:foregroundMark x1="77632" y1="63333" x2="82237" y2="57778"/>
                        <a14:foregroundMark x1="87500" y1="61111" x2="88158" y2="56667"/>
                        <a14:foregroundMark x1="86184" y1="56111" x2="86184" y2="56111"/>
                        <a14:foregroundMark x1="51974" y1="27222" x2="54605" y2="3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5" y="732240"/>
            <a:ext cx="193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78FCD7-54E5-7C48-BCE0-9B9DE4928B17}"/>
              </a:ext>
            </a:extLst>
          </p:cNvPr>
          <p:cNvSpPr txBox="1"/>
          <p:nvPr/>
        </p:nvSpPr>
        <p:spPr>
          <a:xfrm>
            <a:off x="2660045" y="1188852"/>
            <a:ext cx="89880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 err="1">
                <a:solidFill>
                  <a:schemeClr val="accent1"/>
                </a:solidFill>
                <a:effectLst/>
                <a:latin typeface="ArialRoundedMT"/>
              </a:rPr>
              <a:t>Ba’zan</a:t>
            </a:r>
            <a:r>
              <a:rPr lang="en-GB" sz="3600" b="1" dirty="0">
                <a:solidFill>
                  <a:schemeClr val="accent1"/>
                </a:solidFill>
                <a:effectLst/>
                <a:latin typeface="ArialRoundedMT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effectLst/>
                <a:latin typeface="ArialRoundedMT"/>
              </a:rPr>
              <a:t>ayrim</a:t>
            </a:r>
            <a:r>
              <a:rPr lang="en-GB" sz="3600" b="1" dirty="0">
                <a:solidFill>
                  <a:schemeClr val="accent1"/>
                </a:solidFill>
                <a:effectLst/>
                <a:latin typeface="ArialRoundedMT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effectLst/>
                <a:latin typeface="ArialRoundedMT"/>
              </a:rPr>
              <a:t>so‘zlarning</a:t>
            </a:r>
            <a:r>
              <a:rPr lang="en-GB" sz="3600" b="1" dirty="0">
                <a:solidFill>
                  <a:schemeClr val="accent1"/>
                </a:solidFill>
                <a:effectLst/>
                <a:latin typeface="ArialRoundedMT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effectLst/>
                <a:latin typeface="ArialRoundedMT"/>
              </a:rPr>
              <a:t>oxirgi</a:t>
            </a:r>
            <a:r>
              <a:rPr lang="en-GB" sz="3600" b="1" dirty="0">
                <a:solidFill>
                  <a:schemeClr val="accent1"/>
                </a:solidFill>
                <a:effectLst/>
                <a:latin typeface="ArialRoundedMT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effectLst/>
                <a:latin typeface="ArialRoundedMT"/>
              </a:rPr>
              <a:t>tovushi</a:t>
            </a:r>
            <a:r>
              <a:rPr lang="en-GB" sz="3600" b="1" dirty="0">
                <a:solidFill>
                  <a:schemeClr val="accent1"/>
                </a:solidFill>
                <a:effectLst/>
                <a:latin typeface="ArialRoundedMT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effectLst/>
                <a:latin typeface="ArialRoundedMT"/>
              </a:rPr>
              <a:t>aytilmasa</a:t>
            </a:r>
            <a:r>
              <a:rPr lang="en-GB" sz="3600" b="1" dirty="0">
                <a:solidFill>
                  <a:schemeClr val="accent1"/>
                </a:solidFill>
                <a:effectLst/>
                <a:latin typeface="ArialRoundedMT"/>
              </a:rPr>
              <a:t> ham, </a:t>
            </a:r>
            <a:r>
              <a:rPr lang="en-GB" sz="3600" b="1" dirty="0" err="1">
                <a:solidFill>
                  <a:schemeClr val="accent1"/>
                </a:solidFill>
                <a:effectLst/>
                <a:latin typeface="ArialRoundedMT"/>
              </a:rPr>
              <a:t>yoziladi</a:t>
            </a:r>
            <a:r>
              <a:rPr lang="en-GB" sz="3600" b="1" dirty="0">
                <a:solidFill>
                  <a:schemeClr val="accent1"/>
                </a:solidFill>
                <a:effectLst/>
                <a:latin typeface="ArialRoundedMT"/>
              </a:rPr>
              <a:t>:</a:t>
            </a:r>
          </a:p>
          <a:p>
            <a:r>
              <a:rPr lang="en-GB" sz="3600" b="1" dirty="0">
                <a:solidFill>
                  <a:schemeClr val="accent1"/>
                </a:solidFill>
                <a:effectLst/>
                <a:latin typeface="ArialRoundedMT"/>
              </a:rPr>
              <a:t> </a:t>
            </a:r>
          </a:p>
          <a:p>
            <a:r>
              <a:rPr lang="en-GB" sz="3600" b="1" dirty="0">
                <a:solidFill>
                  <a:srgbClr val="7030A0"/>
                </a:solidFill>
                <a:effectLst/>
                <a:latin typeface="ArialRoundedMTBold"/>
              </a:rPr>
              <a:t>Samarqan</a:t>
            </a:r>
            <a:r>
              <a:rPr lang="en-GB" sz="3600" b="1" dirty="0">
                <a:solidFill>
                  <a:srgbClr val="00B050"/>
                </a:solidFill>
                <a:effectLst/>
                <a:latin typeface="ArialRoundedMTBold"/>
              </a:rPr>
              <a:t>d</a:t>
            </a:r>
            <a:r>
              <a:rPr lang="en-GB" sz="3600" b="1" dirty="0">
                <a:solidFill>
                  <a:srgbClr val="7030A0"/>
                </a:solidFill>
                <a:effectLst/>
                <a:latin typeface="ArialRoundedMTBold"/>
              </a:rPr>
              <a:t>, </a:t>
            </a:r>
            <a:r>
              <a:rPr lang="en-GB" sz="3600" b="1" dirty="0" err="1">
                <a:solidFill>
                  <a:srgbClr val="7030A0"/>
                </a:solidFill>
                <a:effectLst/>
                <a:latin typeface="ArialRoundedMTBold"/>
              </a:rPr>
              <a:t>balan</a:t>
            </a:r>
            <a:r>
              <a:rPr lang="en-GB" sz="3600" b="1" dirty="0" err="1">
                <a:solidFill>
                  <a:srgbClr val="00B050"/>
                </a:solidFill>
                <a:effectLst/>
                <a:latin typeface="ArialRoundedMTBold"/>
              </a:rPr>
              <a:t>d</a:t>
            </a:r>
            <a:r>
              <a:rPr lang="en-GB" sz="3600" b="1" dirty="0">
                <a:solidFill>
                  <a:srgbClr val="7030A0"/>
                </a:solidFill>
                <a:effectLst/>
                <a:latin typeface="ArialRoundedMTBold"/>
              </a:rPr>
              <a:t>, </a:t>
            </a:r>
            <a:r>
              <a:rPr lang="en-GB" sz="3600" b="1" dirty="0" err="1">
                <a:solidFill>
                  <a:srgbClr val="7030A0"/>
                </a:solidFill>
                <a:effectLst/>
                <a:latin typeface="ArialRoundedMTBold"/>
              </a:rPr>
              <a:t>mush</a:t>
            </a:r>
            <a:r>
              <a:rPr lang="en-GB" sz="3600" b="1" dirty="0" err="1">
                <a:solidFill>
                  <a:srgbClr val="00B050"/>
                </a:solidFill>
                <a:effectLst/>
                <a:latin typeface="ArialRoundedMTBold"/>
              </a:rPr>
              <a:t>t</a:t>
            </a:r>
            <a:r>
              <a:rPr lang="en-GB" sz="3600" b="1" dirty="0">
                <a:solidFill>
                  <a:srgbClr val="7030A0"/>
                </a:solidFill>
                <a:latin typeface="ArialRoundedMTBold"/>
              </a:rPr>
              <a:t>,</a:t>
            </a:r>
            <a:r>
              <a:rPr lang="en-GB" sz="3600" b="1" dirty="0">
                <a:solidFill>
                  <a:srgbClr val="7030A0"/>
                </a:solidFill>
                <a:effectLst/>
                <a:latin typeface="ArialRoundedMTBold"/>
              </a:rPr>
              <a:t> 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54171-8206-0B48-9C3E-27041640D479}"/>
              </a:ext>
            </a:extLst>
          </p:cNvPr>
          <p:cNvSpPr txBox="1"/>
          <p:nvPr/>
        </p:nvSpPr>
        <p:spPr>
          <a:xfrm>
            <a:off x="8923858" y="2761752"/>
            <a:ext cx="1450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pas</a:t>
            </a:r>
            <a:r>
              <a:rPr lang="en-GB" sz="4000" b="1" dirty="0">
                <a:solidFill>
                  <a:srgbClr val="00B050"/>
                </a:solidFill>
              </a:rPr>
              <a:t>t</a:t>
            </a:r>
            <a:r>
              <a:rPr lang="en-GB" sz="4000" b="1" dirty="0">
                <a:solidFill>
                  <a:srgbClr val="7030A0"/>
                </a:solidFill>
              </a:rPr>
              <a:t>,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CA7B76-1D31-214D-8B69-33991D21F653}"/>
              </a:ext>
            </a:extLst>
          </p:cNvPr>
          <p:cNvSpPr txBox="1"/>
          <p:nvPr/>
        </p:nvSpPr>
        <p:spPr>
          <a:xfrm>
            <a:off x="1456257" y="3540679"/>
            <a:ext cx="234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7030A0"/>
                </a:solidFill>
              </a:rPr>
              <a:t>g‘ish</a:t>
            </a:r>
            <a:r>
              <a:rPr lang="en-GB" sz="4400" b="1" dirty="0" err="1">
                <a:solidFill>
                  <a:srgbClr val="00B050"/>
                </a:solidFill>
              </a:rPr>
              <a:t>t</a:t>
            </a:r>
            <a:r>
              <a:rPr lang="en-GB" sz="4400" b="1" dirty="0">
                <a:solidFill>
                  <a:srgbClr val="7030A0"/>
                </a:solidFill>
              </a:rPr>
              <a:t>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97A227-C3D8-7A4D-8788-F51BBDF097D6}"/>
              </a:ext>
            </a:extLst>
          </p:cNvPr>
          <p:cNvSpPr txBox="1"/>
          <p:nvPr/>
        </p:nvSpPr>
        <p:spPr>
          <a:xfrm>
            <a:off x="3183461" y="3540677"/>
            <a:ext cx="23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7030A0"/>
                </a:solidFill>
              </a:rPr>
              <a:t>poyez</a:t>
            </a:r>
            <a:r>
              <a:rPr lang="en-GB" sz="4000" b="1" dirty="0" err="1">
                <a:solidFill>
                  <a:srgbClr val="00B050"/>
                </a:solidFill>
              </a:rPr>
              <a:t>d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9676F6-4066-C24C-95D1-158346795838}"/>
              </a:ext>
            </a:extLst>
          </p:cNvPr>
          <p:cNvSpPr txBox="1"/>
          <p:nvPr/>
        </p:nvSpPr>
        <p:spPr>
          <a:xfrm>
            <a:off x="5164656" y="3506818"/>
            <a:ext cx="234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7030A0"/>
                </a:solidFill>
              </a:rPr>
              <a:t>darax</a:t>
            </a:r>
            <a:r>
              <a:rPr lang="en-GB" sz="4400" b="1" dirty="0" err="1">
                <a:solidFill>
                  <a:srgbClr val="00B050"/>
                </a:solidFill>
              </a:rPr>
              <a:t>t</a:t>
            </a:r>
            <a:r>
              <a:rPr lang="en-GB" sz="4400" b="1" dirty="0">
                <a:solidFill>
                  <a:srgbClr val="7030A0"/>
                </a:solidFill>
              </a:rPr>
              <a:t>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BBA043-C1D8-1A46-9294-099ED3CDF980}"/>
              </a:ext>
            </a:extLst>
          </p:cNvPr>
          <p:cNvSpPr txBox="1"/>
          <p:nvPr/>
        </p:nvSpPr>
        <p:spPr>
          <a:xfrm>
            <a:off x="7010382" y="3506816"/>
            <a:ext cx="234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7030A0"/>
                </a:solidFill>
              </a:rPr>
              <a:t>go‘sh</a:t>
            </a:r>
            <a:r>
              <a:rPr lang="en-GB" sz="4400" b="1" dirty="0" err="1">
                <a:solidFill>
                  <a:srgbClr val="00B050"/>
                </a:solidFill>
              </a:rPr>
              <a:t>t</a:t>
            </a:r>
            <a:r>
              <a:rPr lang="en-GB" sz="44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76B4F5-3FEF-5947-B1D2-8747575B6358}"/>
              </a:ext>
            </a:extLst>
          </p:cNvPr>
          <p:cNvSpPr txBox="1"/>
          <p:nvPr/>
        </p:nvSpPr>
        <p:spPr>
          <a:xfrm>
            <a:off x="762000" y="4592445"/>
            <a:ext cx="110384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  <a:effectLst/>
                <a:latin typeface="ArialRoundedMTBold"/>
              </a:rPr>
              <a:t> </a:t>
            </a:r>
            <a:r>
              <a:rPr lang="en-GB" sz="3200" b="1" dirty="0">
                <a:solidFill>
                  <a:schemeClr val="accent1"/>
                </a:solidFill>
                <a:effectLst/>
                <a:latin typeface="ArialRoundedMTBold"/>
              </a:rPr>
              <a:t>1. Samarqand </a:t>
            </a:r>
            <a:r>
              <a:rPr lang="en-GB" sz="3200" b="1" dirty="0" err="1">
                <a:solidFill>
                  <a:schemeClr val="accent1"/>
                </a:solidFill>
                <a:effectLst/>
                <a:latin typeface="ArialRoundedMTBold"/>
              </a:rPr>
              <a:t>shahriga</a:t>
            </a:r>
            <a:r>
              <a:rPr lang="en-GB" sz="3200" b="1" dirty="0">
                <a:solidFill>
                  <a:schemeClr val="accent1"/>
                </a:solidFill>
                <a:effectLst/>
                <a:latin typeface="ArialRoundedMTBold"/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  <a:effectLst/>
                <a:latin typeface="ArialRoundedMTBold"/>
              </a:rPr>
              <a:t>juda</a:t>
            </a:r>
            <a:r>
              <a:rPr lang="en-GB" sz="3200" b="1" dirty="0">
                <a:solidFill>
                  <a:schemeClr val="accent1"/>
                </a:solidFill>
                <a:effectLst/>
                <a:latin typeface="ArialRoundedMTBold"/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  <a:effectLst/>
                <a:latin typeface="ArialRoundedMTBold"/>
              </a:rPr>
              <a:t>ko‘p</a:t>
            </a:r>
            <a:r>
              <a:rPr lang="en-GB" sz="3200" b="1" dirty="0">
                <a:solidFill>
                  <a:schemeClr val="accent1"/>
                </a:solidFill>
                <a:effectLst/>
                <a:latin typeface="ArialRoundedMTBold"/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  <a:effectLst/>
                <a:latin typeface="ArialRoundedMTBold"/>
              </a:rPr>
              <a:t>sayohatchilar</a:t>
            </a:r>
            <a:endParaRPr lang="en-GB" sz="3200" b="1" dirty="0">
              <a:solidFill>
                <a:schemeClr val="accent1"/>
              </a:solidFill>
              <a:effectLst/>
              <a:latin typeface="ArialRoundedMTBold"/>
            </a:endParaRPr>
          </a:p>
          <a:p>
            <a:r>
              <a:rPr lang="en-GB" sz="3200" b="1" dirty="0" err="1">
                <a:solidFill>
                  <a:schemeClr val="accent1"/>
                </a:solidFill>
                <a:latin typeface="ArialRoundedMTBold"/>
              </a:rPr>
              <a:t>tashrif</a:t>
            </a:r>
            <a:r>
              <a:rPr lang="en-GB" sz="3200" b="1" dirty="0">
                <a:solidFill>
                  <a:schemeClr val="accent1"/>
                </a:solidFill>
                <a:latin typeface="ArialRoundedMTBold"/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  <a:latin typeface="ArialRoundedMTBold"/>
              </a:rPr>
              <a:t>buyurishadi</a:t>
            </a:r>
            <a:r>
              <a:rPr lang="en-GB" sz="3200" b="1" dirty="0">
                <a:solidFill>
                  <a:schemeClr val="accent1"/>
                </a:solidFill>
                <a:latin typeface="ArialRoundedMTBold"/>
              </a:rPr>
              <a:t>.</a:t>
            </a:r>
          </a:p>
          <a:p>
            <a:r>
              <a:rPr lang="en-GB" sz="3200" b="1" dirty="0">
                <a:solidFill>
                  <a:schemeClr val="accent1"/>
                </a:solidFill>
                <a:latin typeface="ArialRoundedMTBold"/>
              </a:rPr>
              <a:t> 2.</a:t>
            </a:r>
            <a:endParaRPr lang="en-GB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B07E8746-C43F-1E42-BC92-1090935CC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2"/>
          <a:stretch/>
        </p:blipFill>
        <p:spPr bwMode="auto">
          <a:xfrm>
            <a:off x="450858" y="1767537"/>
            <a:ext cx="11290284" cy="391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3B74F6AB-BDF9-8A45-A03C-DB8956B59753}"/>
              </a:ext>
            </a:extLst>
          </p:cNvPr>
          <p:cNvSpPr/>
          <p:nvPr/>
        </p:nvSpPr>
        <p:spPr>
          <a:xfrm>
            <a:off x="3713872" y="647109"/>
            <a:ext cx="4867422" cy="652143"/>
          </a:xfrm>
          <a:prstGeom prst="roundRect">
            <a:avLst/>
          </a:prstGeom>
          <a:gradFill flip="none" rotWithShape="1">
            <a:gsLst>
              <a:gs pos="0">
                <a:srgbClr val="D883FF">
                  <a:tint val="66000"/>
                  <a:satMod val="160000"/>
                </a:srgbClr>
              </a:gs>
              <a:gs pos="50000">
                <a:srgbClr val="D883FF">
                  <a:tint val="44500"/>
                  <a:satMod val="160000"/>
                </a:srgbClr>
              </a:gs>
              <a:gs pos="100000">
                <a:srgbClr val="D883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C00000"/>
                </a:solidFill>
              </a:rPr>
              <a:t>Mustaqil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topshiriq</a:t>
            </a:r>
            <a:r>
              <a:rPr lang="en-GB" sz="3600" b="1" dirty="0">
                <a:solidFill>
                  <a:srgbClr val="C00000"/>
                </a:solidFill>
              </a:rPr>
              <a:t>: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7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2530" y="3335858"/>
            <a:ext cx="9144000" cy="919163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248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176</Words>
  <Application>Microsoft Macintosh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ArialRoundedMT</vt:lpstr>
      <vt:lpstr>ArialRoundedMTBold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4</cp:revision>
  <dcterms:created xsi:type="dcterms:W3CDTF">2021-12-27T14:24:11Z</dcterms:created>
  <dcterms:modified xsi:type="dcterms:W3CDTF">2021-12-28T08:23:26Z</dcterms:modified>
</cp:coreProperties>
</file>