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929" r:id="rId4"/>
    <p:sldId id="917" r:id="rId5"/>
    <p:sldId id="916" r:id="rId6"/>
    <p:sldId id="918" r:id="rId7"/>
    <p:sldId id="919" r:id="rId8"/>
    <p:sldId id="920" r:id="rId9"/>
    <p:sldId id="921" r:id="rId10"/>
    <p:sldId id="922" r:id="rId11"/>
    <p:sldId id="923" r:id="rId12"/>
    <p:sldId id="924" r:id="rId13"/>
    <p:sldId id="925" r:id="rId14"/>
    <p:sldId id="926" r:id="rId15"/>
    <p:sldId id="927" r:id="rId16"/>
    <p:sldId id="930" r:id="rId17"/>
    <p:sldId id="883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0807E3"/>
    <a:srgbClr val="000066"/>
    <a:srgbClr val="FFCCFF"/>
    <a:srgbClr val="CCFFFF"/>
    <a:srgbClr val="99FFCC"/>
    <a:srgbClr val="FFFF66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7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694198" y="2190715"/>
            <a:ext cx="2902291" cy="330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42247" y="372268"/>
            <a:ext cx="8816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Oilasi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uchun</a:t>
            </a:r>
            <a:r>
              <a:rPr lang="en-US" sz="3600" b="1" dirty="0" smtClean="0">
                <a:solidFill>
                  <a:srgbClr val="000066"/>
                </a:solidFill>
              </a:rPr>
              <a:t> non </a:t>
            </a:r>
            <a:r>
              <a:rPr lang="en-US" sz="3600" b="1" dirty="0" err="1" smtClean="0">
                <a:solidFill>
                  <a:srgbClr val="000066"/>
                </a:solidFill>
              </a:rPr>
              <a:t>olgan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kishi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nonni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kimga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yubordi</a:t>
            </a:r>
            <a:r>
              <a:rPr lang="en-US" sz="3600" b="1" dirty="0" smtClean="0">
                <a:solidFill>
                  <a:srgbClr val="000066"/>
                </a:solidFill>
              </a:rPr>
              <a:t>? 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3105" y="3897418"/>
            <a:ext cx="6569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807E3"/>
                </a:solidFill>
              </a:rPr>
              <a:t>Boquvchimiz </a:t>
            </a:r>
            <a:r>
              <a:rPr lang="es-ES" sz="3200" b="1" dirty="0" smtClean="0">
                <a:solidFill>
                  <a:srgbClr val="0807E3"/>
                </a:solidFill>
              </a:rPr>
              <a:t>yo‘q degan bolakayga berib yubordi.</a:t>
            </a:r>
            <a:endParaRPr lang="ru-RU" sz="3200" b="1" dirty="0">
              <a:solidFill>
                <a:srgbClr val="0807E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79719" y="2393919"/>
            <a:ext cx="6569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807E3"/>
                </a:solidFill>
              </a:rPr>
              <a:t>Boquvchimiz </a:t>
            </a:r>
            <a:r>
              <a:rPr lang="es-ES" sz="3200" b="1" dirty="0" smtClean="0">
                <a:solidFill>
                  <a:srgbClr val="0807E3"/>
                </a:solidFill>
              </a:rPr>
              <a:t>yo‘q degan ayolga berib yubordi.</a:t>
            </a:r>
            <a:endParaRPr lang="ru-RU" sz="32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807E3"/>
                </a:solidFill>
              </a:rPr>
              <a:t>8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28295" y="2310258"/>
            <a:ext cx="2484849" cy="283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42247" y="413212"/>
            <a:ext cx="8816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Misralarning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birida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ta’mli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so‘zlardan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foydalanilgan</a:t>
            </a:r>
            <a:r>
              <a:rPr lang="en-US" sz="3600" b="1" dirty="0" smtClean="0">
                <a:solidFill>
                  <a:srgbClr val="000066"/>
                </a:solidFill>
              </a:rPr>
              <a:t>? 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68532" y="2359887"/>
            <a:ext cx="5275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Quyosh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osmonga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chiqdi</a:t>
            </a:r>
            <a:r>
              <a:rPr lang="en-US" sz="3200" b="1" dirty="0">
                <a:solidFill>
                  <a:srgbClr val="0807E3"/>
                </a:solidFill>
              </a:rPr>
              <a:t>,</a:t>
            </a:r>
          </a:p>
          <a:p>
            <a:r>
              <a:rPr lang="en-US" sz="3200" b="1" dirty="0" err="1">
                <a:solidFill>
                  <a:srgbClr val="0807E3"/>
                </a:solidFill>
              </a:rPr>
              <a:t>Qushlar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sayray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boshladi</a:t>
            </a:r>
            <a:r>
              <a:rPr lang="en-US" sz="3200" b="1" dirty="0" smtClean="0">
                <a:solidFill>
                  <a:srgbClr val="0807E3"/>
                </a:solidFill>
              </a:rPr>
              <a:t>.</a:t>
            </a:r>
            <a:endParaRPr lang="en-US" sz="3200" b="1" dirty="0">
              <a:solidFill>
                <a:srgbClr val="0807E3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38387" y="3891421"/>
            <a:ext cx="5412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Quyosh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kuldi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osmonda</a:t>
            </a:r>
            <a:r>
              <a:rPr lang="en-US" sz="3200" b="1" dirty="0" smtClean="0">
                <a:solidFill>
                  <a:srgbClr val="0807E3"/>
                </a:solidFill>
              </a:rPr>
              <a:t>,</a:t>
            </a:r>
            <a:endParaRPr lang="en-US" sz="3200" b="1" dirty="0">
              <a:solidFill>
                <a:srgbClr val="0807E3"/>
              </a:solidFill>
            </a:endParaRPr>
          </a:p>
          <a:p>
            <a:r>
              <a:rPr lang="en-US" sz="3200" b="1" dirty="0" err="1">
                <a:solidFill>
                  <a:srgbClr val="0807E3"/>
                </a:solidFill>
              </a:rPr>
              <a:t>Qushlar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kuylay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boshladi</a:t>
            </a:r>
            <a:r>
              <a:rPr lang="en-US" sz="3200" b="1" dirty="0" smtClean="0">
                <a:solidFill>
                  <a:srgbClr val="0807E3"/>
                </a:solidFill>
              </a:rPr>
              <a:t>.</a:t>
            </a:r>
            <a:endParaRPr lang="en-US" sz="32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9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28295" y="2310258"/>
            <a:ext cx="2484849" cy="283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42247" y="563340"/>
            <a:ext cx="881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“</a:t>
            </a:r>
            <a:r>
              <a:rPr lang="en-US" sz="3600" b="1" dirty="0" err="1" smtClean="0">
                <a:solidFill>
                  <a:srgbClr val="000066"/>
                </a:solidFill>
              </a:rPr>
              <a:t>So‘z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boyloqchi</a:t>
            </a:r>
            <a:r>
              <a:rPr lang="en-US" sz="3600" b="1" dirty="0" smtClean="0">
                <a:solidFill>
                  <a:srgbClr val="000066"/>
                </a:solidFill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</a:rPr>
              <a:t>she’rining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muallifi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kim</a:t>
            </a:r>
            <a:r>
              <a:rPr lang="en-US" sz="3600" b="1" dirty="0" smtClean="0">
                <a:solidFill>
                  <a:srgbClr val="000066"/>
                </a:solidFill>
              </a:rPr>
              <a:t>? 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38387" y="2528798"/>
            <a:ext cx="5275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807E3"/>
                </a:solidFill>
              </a:rPr>
              <a:t>Dilshod</a:t>
            </a:r>
            <a:r>
              <a:rPr lang="en-US" sz="4000" b="1" dirty="0" smtClean="0">
                <a:solidFill>
                  <a:srgbClr val="0807E3"/>
                </a:solidFill>
              </a:rPr>
              <a:t> Rajab</a:t>
            </a:r>
            <a:endParaRPr lang="en-US" sz="4000" b="1" dirty="0">
              <a:solidFill>
                <a:srgbClr val="0807E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76295" y="4034065"/>
            <a:ext cx="4376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807E3"/>
                </a:solidFill>
              </a:rPr>
              <a:t>Abdurahmon</a:t>
            </a:r>
            <a:r>
              <a:rPr lang="en-US" sz="4000" b="1" dirty="0">
                <a:solidFill>
                  <a:srgbClr val="0807E3"/>
                </a:solidFill>
              </a:rPr>
              <a:t> Akbar</a:t>
            </a:r>
            <a:endParaRPr lang="ru-RU" sz="40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03294" y="522118"/>
            <a:ext cx="81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10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28294" y="2310258"/>
            <a:ext cx="3076214" cy="350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42247" y="413212"/>
            <a:ext cx="8816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“S”, “M”, “A” </a:t>
            </a:r>
            <a:r>
              <a:rPr lang="en-US" sz="3600" b="1" dirty="0" err="1" smtClean="0">
                <a:solidFill>
                  <a:srgbClr val="000066"/>
                </a:solidFill>
              </a:rPr>
              <a:t>harflari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ishtirokida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hosil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bo‘ldi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20019" y="2528798"/>
            <a:ext cx="6219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Sehr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m</a:t>
            </a:r>
            <a:r>
              <a:rPr lang="en-US" sz="4000" b="1" dirty="0" err="1" smtClean="0">
                <a:solidFill>
                  <a:srgbClr val="7030A0"/>
                </a:solidFill>
              </a:rPr>
              <a:t>ehr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a</a:t>
            </a:r>
            <a:r>
              <a:rPr lang="en-US" sz="4000" b="1" dirty="0" err="1" smtClean="0">
                <a:solidFill>
                  <a:srgbClr val="7030A0"/>
                </a:solidFill>
              </a:rPr>
              <a:t>yoz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y</a:t>
            </a:r>
            <a:r>
              <a:rPr lang="en-US" sz="4000" b="1" dirty="0" err="1" smtClean="0">
                <a:solidFill>
                  <a:srgbClr val="7030A0"/>
                </a:solidFill>
              </a:rPr>
              <a:t>oz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s</a:t>
            </a:r>
            <a:r>
              <a:rPr lang="en-US" sz="4000" b="1" dirty="0" err="1" smtClean="0">
                <a:solidFill>
                  <a:srgbClr val="7030A0"/>
                </a:solidFill>
              </a:rPr>
              <a:t>oz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  <a:endParaRPr lang="en-US" sz="4000" b="1" dirty="0">
              <a:solidFill>
                <a:srgbClr val="0807E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18763" y="4063263"/>
            <a:ext cx="6219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Sehr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a</a:t>
            </a:r>
            <a:r>
              <a:rPr lang="en-US" sz="4000" b="1" dirty="0" err="1" smtClean="0">
                <a:solidFill>
                  <a:srgbClr val="7030A0"/>
                </a:solidFill>
              </a:rPr>
              <a:t>yoz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y</a:t>
            </a:r>
            <a:r>
              <a:rPr lang="en-US" sz="4000" b="1" dirty="0" err="1" smtClean="0">
                <a:solidFill>
                  <a:srgbClr val="7030A0"/>
                </a:solidFill>
              </a:rPr>
              <a:t>oz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s</a:t>
            </a:r>
            <a:r>
              <a:rPr lang="en-US" sz="4000" b="1" dirty="0" err="1" smtClean="0">
                <a:solidFill>
                  <a:srgbClr val="7030A0"/>
                </a:solidFill>
              </a:rPr>
              <a:t>o‘z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u</a:t>
            </a:r>
            <a:r>
              <a:rPr lang="en-US" sz="4000" b="1" dirty="0" err="1" smtClean="0">
                <a:solidFill>
                  <a:srgbClr val="7030A0"/>
                </a:solidFill>
              </a:rPr>
              <a:t>zr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  <a:endParaRPr lang="en-US" sz="40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03294" y="522118"/>
            <a:ext cx="81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11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28294" y="2310258"/>
            <a:ext cx="3076214" cy="350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42247" y="563340"/>
            <a:ext cx="881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so‘zlarda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xatolik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bor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19341" y="2310258"/>
            <a:ext cx="6677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807E3"/>
                </a:solidFill>
              </a:rPr>
              <a:t>q</a:t>
            </a:r>
            <a:r>
              <a:rPr lang="en-US" sz="3600" b="1" dirty="0" err="1" smtClean="0">
                <a:solidFill>
                  <a:srgbClr val="0807E3"/>
                </a:solidFill>
              </a:rPr>
              <a:t>ovoq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ari</a:t>
            </a:r>
            <a:r>
              <a:rPr lang="en-US" sz="3600" b="1" dirty="0" smtClean="0">
                <a:solidFill>
                  <a:srgbClr val="0807E3"/>
                </a:solidFill>
              </a:rPr>
              <a:t>,  </a:t>
            </a:r>
            <a:r>
              <a:rPr lang="en-US" sz="3600" b="1" dirty="0" err="1" smtClean="0">
                <a:solidFill>
                  <a:srgbClr val="0807E3"/>
                </a:solidFill>
              </a:rPr>
              <a:t>sakkizoyoq</a:t>
            </a:r>
            <a:r>
              <a:rPr lang="en-US" sz="3600" b="1" dirty="0" smtClean="0">
                <a:solidFill>
                  <a:srgbClr val="0807E3"/>
                </a:solidFill>
              </a:rPr>
              <a:t>,  </a:t>
            </a:r>
            <a:r>
              <a:rPr lang="en-US" sz="3600" b="1" dirty="0" err="1" smtClean="0">
                <a:solidFill>
                  <a:srgbClr val="0807E3"/>
                </a:solidFill>
              </a:rPr>
              <a:t>karnaygul</a:t>
            </a:r>
            <a:r>
              <a:rPr lang="en-US" sz="3600" b="1" dirty="0" smtClean="0">
                <a:solidFill>
                  <a:srgbClr val="0807E3"/>
                </a:solidFill>
              </a:rPr>
              <a:t>,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yo‘l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chiroq</a:t>
            </a:r>
            <a:r>
              <a:rPr lang="en-US" sz="3600" b="1" dirty="0" smtClean="0">
                <a:solidFill>
                  <a:srgbClr val="0807E3"/>
                </a:solidFill>
              </a:rPr>
              <a:t>,  </a:t>
            </a:r>
            <a:r>
              <a:rPr lang="en-US" sz="3600" b="1" dirty="0" err="1" smtClean="0">
                <a:solidFill>
                  <a:srgbClr val="0807E3"/>
                </a:solidFill>
              </a:rPr>
              <a:t>nayrang</a:t>
            </a:r>
            <a:r>
              <a:rPr lang="en-US" sz="3600" b="1" dirty="0" smtClean="0">
                <a:solidFill>
                  <a:srgbClr val="0807E3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15962" y="3876806"/>
            <a:ext cx="6857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qovoqari</a:t>
            </a:r>
            <a:r>
              <a:rPr lang="en-US" sz="3600" b="1" dirty="0" smtClean="0">
                <a:solidFill>
                  <a:srgbClr val="0807E3"/>
                </a:solidFill>
              </a:rPr>
              <a:t>,  </a:t>
            </a:r>
            <a:r>
              <a:rPr lang="en-US" sz="3600" b="1" dirty="0" err="1" smtClean="0">
                <a:solidFill>
                  <a:srgbClr val="0807E3"/>
                </a:solidFill>
              </a:rPr>
              <a:t>sakkizoyoq</a:t>
            </a:r>
            <a:r>
              <a:rPr lang="en-US" sz="3600" b="1" dirty="0" smtClean="0">
                <a:solidFill>
                  <a:srgbClr val="0807E3"/>
                </a:solidFill>
              </a:rPr>
              <a:t>,  </a:t>
            </a:r>
            <a:r>
              <a:rPr lang="en-US" sz="3600" b="1" dirty="0" err="1" smtClean="0">
                <a:solidFill>
                  <a:srgbClr val="0807E3"/>
                </a:solidFill>
              </a:rPr>
              <a:t>karnaygul</a:t>
            </a:r>
            <a:r>
              <a:rPr lang="en-US" sz="3600" b="1" dirty="0" smtClean="0">
                <a:solidFill>
                  <a:srgbClr val="0807E3"/>
                </a:solidFill>
              </a:rPr>
              <a:t>,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yo‘lchiroq</a:t>
            </a:r>
            <a:r>
              <a:rPr lang="en-US" sz="3600" b="1" dirty="0" smtClean="0">
                <a:solidFill>
                  <a:srgbClr val="0807E3"/>
                </a:solidFill>
              </a:rPr>
              <a:t>,  </a:t>
            </a:r>
            <a:r>
              <a:rPr lang="en-US" sz="3600" b="1" dirty="0" err="1" smtClean="0">
                <a:solidFill>
                  <a:srgbClr val="0807E3"/>
                </a:solidFill>
              </a:rPr>
              <a:t>nayrang</a:t>
            </a:r>
            <a:r>
              <a:rPr lang="en-US" sz="3600" b="1" dirty="0" smtClean="0">
                <a:solidFill>
                  <a:srgbClr val="0807E3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03294" y="522118"/>
            <a:ext cx="81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12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28294" y="2310258"/>
            <a:ext cx="3076214" cy="350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446711" y="317676"/>
            <a:ext cx="8816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Dilshod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Rajabning</a:t>
            </a:r>
            <a:r>
              <a:rPr lang="en-US" sz="3600" b="1" dirty="0" smtClean="0">
                <a:solidFill>
                  <a:srgbClr val="000066"/>
                </a:solidFill>
              </a:rPr>
              <a:t> “</a:t>
            </a:r>
            <a:r>
              <a:rPr lang="en-US" sz="3600" b="1" dirty="0" err="1" smtClean="0">
                <a:solidFill>
                  <a:srgbClr val="000066"/>
                </a:solidFill>
              </a:rPr>
              <a:t>Harflarga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hazil</a:t>
            </a:r>
            <a:r>
              <a:rPr lang="en-US" sz="3600" b="1" dirty="0" smtClean="0">
                <a:solidFill>
                  <a:srgbClr val="000066"/>
                </a:solidFill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</a:rPr>
              <a:t>she’rida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hayvonlar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ishtirok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etgan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65426" y="2318949"/>
            <a:ext cx="6857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Ninachi</a:t>
            </a:r>
            <a:r>
              <a:rPr lang="en-US" sz="3600" b="1" dirty="0" smtClean="0">
                <a:solidFill>
                  <a:srgbClr val="0807E3"/>
                </a:solidFill>
              </a:rPr>
              <a:t>, kit, it, </a:t>
            </a:r>
            <a:r>
              <a:rPr lang="en-US" sz="3600" b="1" dirty="0" err="1" smtClean="0">
                <a:solidFill>
                  <a:srgbClr val="0807E3"/>
                </a:solidFill>
              </a:rPr>
              <a:t>toshbaqa</a:t>
            </a:r>
            <a:r>
              <a:rPr lang="en-US" sz="3600" b="1" dirty="0" smtClean="0">
                <a:solidFill>
                  <a:srgbClr val="0807E3"/>
                </a:solidFill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</a:rPr>
              <a:t>baqa</a:t>
            </a:r>
            <a:r>
              <a:rPr lang="en-US" sz="3600" b="1" dirty="0" smtClean="0">
                <a:solidFill>
                  <a:srgbClr val="0807E3"/>
                </a:solidFill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</a:rPr>
              <a:t>bo‘ri</a:t>
            </a:r>
            <a:r>
              <a:rPr lang="en-US" sz="3600" b="1" dirty="0" smtClean="0">
                <a:solidFill>
                  <a:srgbClr val="0807E3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5426" y="3904102"/>
            <a:ext cx="6857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Ninachi</a:t>
            </a:r>
            <a:r>
              <a:rPr lang="en-US" sz="3600" b="1" dirty="0" smtClean="0">
                <a:solidFill>
                  <a:srgbClr val="0807E3"/>
                </a:solidFill>
              </a:rPr>
              <a:t>, it, </a:t>
            </a:r>
            <a:r>
              <a:rPr lang="en-US" sz="3600" b="1" dirty="0" err="1" smtClean="0">
                <a:solidFill>
                  <a:srgbClr val="0807E3"/>
                </a:solidFill>
              </a:rPr>
              <a:t>toshbaqa</a:t>
            </a:r>
            <a:r>
              <a:rPr lang="en-US" sz="3600" b="1" dirty="0" smtClean="0">
                <a:solidFill>
                  <a:srgbClr val="0807E3"/>
                </a:solidFill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</a:rPr>
              <a:t>qurbaqa</a:t>
            </a:r>
            <a:r>
              <a:rPr lang="en-US" sz="3600" b="1" dirty="0" smtClean="0">
                <a:solidFill>
                  <a:srgbClr val="0807E3"/>
                </a:solidFill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</a:rPr>
              <a:t>bo‘ri</a:t>
            </a:r>
            <a:r>
              <a:rPr lang="en-US" sz="3600" b="1" dirty="0" smtClean="0">
                <a:solidFill>
                  <a:srgbClr val="0807E3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0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4679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41943" y="418518"/>
            <a:ext cx="564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</a:rPr>
              <a:t>J</a:t>
            </a:r>
            <a:r>
              <a:rPr lang="en-US" sz="4400" b="1" dirty="0" err="1" smtClean="0">
                <a:solidFill>
                  <a:srgbClr val="006600"/>
                </a:solidFill>
              </a:rPr>
              <a:t>avobingizni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tekshiring</a:t>
            </a:r>
            <a:r>
              <a:rPr lang="en-US" sz="4400" b="1" dirty="0" smtClean="0">
                <a:solidFill>
                  <a:srgbClr val="006600"/>
                </a:solidFill>
              </a:rPr>
              <a:t>!</a:t>
            </a:r>
            <a:endParaRPr lang="ru-RU" sz="4400" dirty="0">
              <a:solidFill>
                <a:srgbClr val="0066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557611" y="1421824"/>
            <a:ext cx="4411962" cy="472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53905" y="1514901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53905" y="212905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3905" y="274320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53905" y="3365193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853905" y="397934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53905" y="459349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84060" y="1519406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84060" y="213355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84060" y="274770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4060" y="3369698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84060" y="398384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84060" y="459799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707824" y="1519406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707824" y="213355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07824" y="274770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07824" y="3369698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07824" y="398384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07824" y="459799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437979" y="1510263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437979" y="213806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437979" y="275221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437979" y="3374203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437979" y="398835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437979" y="460250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40257" y="1454385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3905" y="2082184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53905" y="2683547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53905" y="3322830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53905" y="3921914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61663" y="4533744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00066" y="2104076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00066" y="2705439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00066" y="3344722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00066" y="3943806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07824" y="4555636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52854" y="1440737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A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76792" y="2058673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B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76792" y="3319087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B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71070" y="2670061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A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71730" y="3915346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B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84060" y="4499709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A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16256" y="1395917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A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428943" y="2060416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B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32372" y="2698890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A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452285" y="3322830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A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481074" y="3911103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B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457199" y="4499485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A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83949" y="1463395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0311" y="619987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SO‘ZNI </a:t>
            </a:r>
            <a:r>
              <a:rPr lang="en-US" sz="4400" b="1" dirty="0">
                <a:solidFill>
                  <a:srgbClr val="006600"/>
                </a:solidFill>
              </a:rPr>
              <a:t>TOPIB ISHLATING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4391" y="2327067"/>
            <a:ext cx="2441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Nazorat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ishi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762595" y="1091821"/>
            <a:ext cx="4577494" cy="490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4679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4719" y="418519"/>
            <a:ext cx="10522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Shunday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jadval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chizing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to‘g‘ri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javobingizni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belgilang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557611" y="1421824"/>
            <a:ext cx="4411962" cy="472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53905" y="1514901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53905" y="212905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3905" y="274320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53905" y="3365193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853905" y="397934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53905" y="459349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84060" y="1519406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84060" y="213355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84060" y="274770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4060" y="3369698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84060" y="398384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84060" y="459799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707824" y="153305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707824" y="213355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07824" y="2747707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07824" y="3369698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07824" y="398384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07824" y="4597999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437979" y="1523911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437979" y="213806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437979" y="2752212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437979" y="3374203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437979" y="398835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437979" y="4602504"/>
            <a:ext cx="722887" cy="614150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40257" y="1454385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3905" y="2082184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53905" y="2683547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53905" y="3322830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53905" y="3921914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61663" y="4533744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00066" y="2104076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00066" y="2705439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00066" y="3344722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00066" y="3943806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07824" y="4555636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00066" y="1468033"/>
            <a:ext cx="773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22999" r="51657" b="41348"/>
          <a:stretch/>
        </p:blipFill>
        <p:spPr bwMode="auto">
          <a:xfrm>
            <a:off x="297633" y="2409200"/>
            <a:ext cx="4121545" cy="278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682102" y="2394920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82102" y="2558940"/>
            <a:ext cx="6593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Qalamingni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berib</a:t>
            </a:r>
            <a:r>
              <a:rPr lang="en-US" sz="4000" b="1" dirty="0" smtClean="0">
                <a:solidFill>
                  <a:srgbClr val="006600"/>
                </a:solidFill>
              </a:rPr>
              <a:t> tur</a:t>
            </a:r>
            <a:r>
              <a:rPr lang="en-US" sz="4000" b="1" dirty="0">
                <a:solidFill>
                  <a:srgbClr val="006600"/>
                </a:solidFill>
              </a:rPr>
              <a:t>, </a:t>
            </a:r>
            <a:r>
              <a:rPr lang="en-US" sz="4000" b="1" dirty="0" err="1">
                <a:solidFill>
                  <a:srgbClr val="006600"/>
                </a:solidFill>
              </a:rPr>
              <a:t>iltimos</a:t>
            </a:r>
            <a:r>
              <a:rPr lang="en-US" sz="4000" b="1" dirty="0">
                <a:solidFill>
                  <a:srgbClr val="006600"/>
                </a:solidFill>
              </a:rPr>
              <a:t>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2-конечная звезда 18"/>
          <p:cNvSpPr/>
          <p:nvPr/>
        </p:nvSpPr>
        <p:spPr>
          <a:xfrm>
            <a:off x="1370940" y="549414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30590" y="5630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1</a:t>
            </a:r>
            <a:endParaRPr lang="ru-RU" sz="4400" dirty="0">
              <a:solidFill>
                <a:srgbClr val="0807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0999" y="338575"/>
            <a:ext cx="10414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Rasmlarga</a:t>
            </a:r>
            <a:r>
              <a:rPr lang="en-US" sz="4000" b="1" dirty="0"/>
              <a:t> </a:t>
            </a:r>
            <a:r>
              <a:rPr lang="en-US" sz="4000" b="1" dirty="0" err="1" smtClean="0"/>
              <a:t>qarang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Bolalar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nima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haqida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suhbatlashmoqda</a:t>
            </a:r>
            <a:r>
              <a:rPr lang="en-US" sz="4000" b="1" dirty="0" smtClean="0"/>
              <a:t> deb </a:t>
            </a:r>
            <a:r>
              <a:rPr lang="en-US" sz="4000" b="1" dirty="0" err="1" smtClean="0"/>
              <a:t>o‘ylaysiz</a:t>
            </a:r>
            <a:r>
              <a:rPr lang="en-US" sz="4000" b="1" dirty="0" smtClean="0"/>
              <a:t>?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12565" y="4068845"/>
            <a:ext cx="6593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Ko‘chirishga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berib</a:t>
            </a:r>
            <a:r>
              <a:rPr lang="en-US" sz="4000" b="1" dirty="0" smtClean="0">
                <a:solidFill>
                  <a:srgbClr val="006600"/>
                </a:solidFill>
              </a:rPr>
              <a:t> tur, </a:t>
            </a:r>
            <a:r>
              <a:rPr lang="en-US" sz="4000" b="1" dirty="0" err="1" smtClean="0">
                <a:solidFill>
                  <a:srgbClr val="006600"/>
                </a:solidFill>
              </a:rPr>
              <a:t>iltimos</a:t>
            </a:r>
            <a:r>
              <a:rPr lang="en-US" sz="4000" b="1" dirty="0" smtClean="0">
                <a:solidFill>
                  <a:srgbClr val="006600"/>
                </a:solidFill>
              </a:rPr>
              <a:t>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9" name="8-конечная звезда 28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55845" y="63444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/>
              <a:t>Rasmdagi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qizaloq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onasiga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nima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demoqda</a:t>
            </a:r>
            <a:r>
              <a:rPr lang="en-US" sz="4000" b="1" dirty="0" smtClean="0"/>
              <a:t>?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56576" y="2549812"/>
            <a:ext cx="659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Xush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kelibsiz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xolajon</a:t>
            </a:r>
            <a:r>
              <a:rPr lang="en-US" sz="3600" b="1" dirty="0" smtClean="0">
                <a:solidFill>
                  <a:srgbClr val="006600"/>
                </a:solidFill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</a:rPr>
              <a:t>marhamat</a:t>
            </a:r>
            <a:r>
              <a:rPr lang="en-US" sz="3600" b="1" dirty="0" smtClean="0">
                <a:solidFill>
                  <a:srgbClr val="006600"/>
                </a:solidFill>
              </a:rPr>
              <a:t>.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807E3"/>
                </a:solidFill>
              </a:rPr>
              <a:t>2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3" t="17304" r="19231" b="42922"/>
          <a:stretch/>
        </p:blipFill>
        <p:spPr bwMode="auto">
          <a:xfrm>
            <a:off x="565552" y="2182958"/>
            <a:ext cx="3187582" cy="302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879719" y="3874141"/>
            <a:ext cx="656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Assalomu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alaykum</a:t>
            </a:r>
            <a:r>
              <a:rPr lang="en-US" sz="3600" b="1" dirty="0" smtClean="0">
                <a:solidFill>
                  <a:srgbClr val="006600"/>
                </a:solidFill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</a:rPr>
              <a:t>oyijon</a:t>
            </a:r>
            <a:r>
              <a:rPr lang="en-US" sz="3600" b="1" dirty="0">
                <a:solidFill>
                  <a:srgbClr val="006600"/>
                </a:solidFill>
              </a:rPr>
              <a:t>, men </a:t>
            </a:r>
            <a:r>
              <a:rPr lang="en-US" sz="3600" b="1" dirty="0" err="1">
                <a:solidFill>
                  <a:srgbClr val="006600"/>
                </a:solidFill>
              </a:rPr>
              <a:t>keldim</a:t>
            </a:r>
            <a:r>
              <a:rPr lang="en-US" sz="3600" b="1" dirty="0">
                <a:solidFill>
                  <a:srgbClr val="006600"/>
                </a:solidFill>
              </a:rPr>
              <a:t>.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68526" y="434470"/>
            <a:ext cx="10414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807E3"/>
                </a:solidFill>
              </a:rPr>
              <a:t>_______,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soat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necha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bo‘lganini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bilmaysizmi</a:t>
            </a:r>
            <a:r>
              <a:rPr lang="en-US" sz="4000" b="1" dirty="0" smtClean="0">
                <a:solidFill>
                  <a:srgbClr val="000066"/>
                </a:solidFill>
              </a:rPr>
              <a:t>? </a:t>
            </a:r>
          </a:p>
          <a:p>
            <a:r>
              <a:rPr lang="en-US" sz="4000" b="1" dirty="0" err="1" smtClean="0">
                <a:solidFill>
                  <a:srgbClr val="000066"/>
                </a:solidFill>
              </a:rPr>
              <a:t>Chiziqcha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o‘rniga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mos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so‘zni</a:t>
            </a:r>
            <a:r>
              <a:rPr lang="en-US" sz="4000" b="1" dirty="0" smtClean="0">
                <a:solidFill>
                  <a:srgbClr val="000066"/>
                </a:solidFill>
              </a:rPr>
              <a:t> toping?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56576" y="2549812"/>
            <a:ext cx="659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Kechirasiz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3</a:t>
            </a:r>
            <a:endParaRPr lang="ru-RU" sz="4400" dirty="0">
              <a:solidFill>
                <a:srgbClr val="0807E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79377" y="4014253"/>
            <a:ext cx="6569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</a:rPr>
              <a:t>Iltimos</a:t>
            </a:r>
            <a:endParaRPr lang="ru-RU" sz="4400" b="1" dirty="0">
              <a:solidFill>
                <a:srgbClr val="0066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694198" y="2190715"/>
            <a:ext cx="2902291" cy="330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4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95822" y="611894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Xorazm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yurtida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qanday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tanlov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o‘tkazildi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807E3"/>
                </a:solidFill>
              </a:rPr>
              <a:t>4</a:t>
            </a:r>
            <a:endParaRPr lang="ru-RU" sz="4400" dirty="0">
              <a:solidFill>
                <a:srgbClr val="0807E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20321" y="3864125"/>
            <a:ext cx="656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</a:rPr>
              <a:t>Xorazm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yurtida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>
                <a:solidFill>
                  <a:srgbClr val="0807E3"/>
                </a:solidFill>
              </a:rPr>
              <a:t>“</a:t>
            </a:r>
            <a:r>
              <a:rPr lang="en-US" sz="3600" b="1" dirty="0" err="1">
                <a:solidFill>
                  <a:srgbClr val="0807E3"/>
                </a:solidFill>
              </a:rPr>
              <a:t>Eng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chiroyli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so‘z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aytish</a:t>
            </a:r>
            <a:r>
              <a:rPr lang="en-US" sz="3600" b="1" dirty="0">
                <a:solidFill>
                  <a:srgbClr val="0807E3"/>
                </a:solidFill>
              </a:rPr>
              <a:t>” </a:t>
            </a:r>
            <a:r>
              <a:rPr lang="en-US" sz="3600" b="1" dirty="0" err="1">
                <a:solidFill>
                  <a:srgbClr val="006600"/>
                </a:solidFill>
              </a:rPr>
              <a:t>tanlovi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o‘tkazildi</a:t>
            </a:r>
            <a:r>
              <a:rPr lang="en-US" sz="3600" b="1" dirty="0">
                <a:solidFill>
                  <a:srgbClr val="006600"/>
                </a:solidFill>
              </a:rPr>
              <a:t>.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694198" y="2190715"/>
            <a:ext cx="2902291" cy="330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914118" y="2284456"/>
            <a:ext cx="656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</a:rPr>
              <a:t>Xorazm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yurtida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smtClean="0">
                <a:solidFill>
                  <a:srgbClr val="0807E3"/>
                </a:solidFill>
              </a:rPr>
              <a:t>“</a:t>
            </a:r>
            <a:r>
              <a:rPr lang="en-US" sz="3600" b="1" dirty="0" err="1" smtClean="0">
                <a:solidFill>
                  <a:srgbClr val="0807E3"/>
                </a:solidFill>
              </a:rPr>
              <a:t>Sehrli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so‘z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aytish</a:t>
            </a:r>
            <a:r>
              <a:rPr lang="en-US" sz="3600" b="1" dirty="0">
                <a:solidFill>
                  <a:srgbClr val="0807E3"/>
                </a:solidFill>
              </a:rPr>
              <a:t>” </a:t>
            </a:r>
            <a:r>
              <a:rPr lang="en-US" sz="3600" b="1" dirty="0" err="1">
                <a:solidFill>
                  <a:srgbClr val="006600"/>
                </a:solidFill>
              </a:rPr>
              <a:t>tanlovi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o‘tkazildi</a:t>
            </a:r>
            <a:r>
              <a:rPr lang="en-US" sz="3600" b="1" dirty="0">
                <a:solidFill>
                  <a:srgbClr val="006600"/>
                </a:solidFill>
              </a:rPr>
              <a:t>.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5</a:t>
            </a:r>
            <a:endParaRPr lang="ru-RU" sz="4400" dirty="0">
              <a:solidFill>
                <a:srgbClr val="0807E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52081" y="3864125"/>
            <a:ext cx="6569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So‘zni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yoqimli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qilib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aytgani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uchun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dehqon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yigitni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taqdirladi</a:t>
            </a:r>
            <a:r>
              <a:rPr lang="en-US" sz="3200" b="1" dirty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694198" y="2190715"/>
            <a:ext cx="2902291" cy="330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706023" y="590636"/>
            <a:ext cx="61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Podshoh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kimni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taqdirladi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69315" y="2352975"/>
            <a:ext cx="6569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So‘zni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yoqimli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qilib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aytgani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uchun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cho‘pon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yigitni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taqdirladi</a:t>
            </a:r>
            <a:r>
              <a:rPr lang="en-US" sz="3200" b="1" dirty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82102" y="2408568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26032" y="307153"/>
            <a:ext cx="9737671" cy="1436792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25488" y="3972919"/>
            <a:ext cx="6767607" cy="100732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8-конечная звезда 23"/>
          <p:cNvSpPr/>
          <p:nvPr/>
        </p:nvSpPr>
        <p:spPr>
          <a:xfrm>
            <a:off x="3890709" y="246381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1215" y="252816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3914977" y="4014253"/>
            <a:ext cx="947755" cy="1007324"/>
          </a:xfrm>
          <a:prstGeom prst="star8">
            <a:avLst/>
          </a:prstGeom>
          <a:solidFill>
            <a:srgbClr val="FF00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55483" y="4078602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1387479" y="485558"/>
            <a:ext cx="895463" cy="888483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1534" y="522118"/>
            <a:ext cx="69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807E3"/>
                </a:solidFill>
              </a:rPr>
              <a:t>6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694198" y="2190715"/>
            <a:ext cx="2902291" cy="330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42247" y="590636"/>
            <a:ext cx="922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Taxtani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tepib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sindirgan</a:t>
            </a:r>
            <a:r>
              <a:rPr lang="en-US" sz="3600" b="1" dirty="0" smtClean="0">
                <a:solidFill>
                  <a:srgbClr val="000066"/>
                </a:solidFill>
              </a:rPr>
              <a:t> bola </a:t>
            </a:r>
            <a:r>
              <a:rPr lang="en-US" sz="3600" b="1" dirty="0" err="1" smtClean="0">
                <a:solidFill>
                  <a:srgbClr val="000066"/>
                </a:solidFill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jazolandi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69315" y="2352975"/>
            <a:ext cx="6569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Beton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tushib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ketib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tepag‘on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bolaning</a:t>
            </a:r>
            <a:r>
              <a:rPr lang="ru-RU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oyog‘ini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bosib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qolibdi</a:t>
            </a:r>
            <a:r>
              <a:rPr lang="en-US" sz="3200" b="1" dirty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3105" y="3897418"/>
            <a:ext cx="6569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Beton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tushib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ketib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tepag‘on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bolaning</a:t>
            </a:r>
            <a:r>
              <a:rPr lang="ru-RU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qo‘li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sinib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qoldi</a:t>
            </a:r>
            <a:r>
              <a:rPr lang="en-US" sz="3200" b="1" dirty="0" smtClean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19992</TotalTime>
  <Words>392</Words>
  <Application>Microsoft Office PowerPoint</Application>
  <PresentationFormat>Произвольный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1812</cp:revision>
  <dcterms:created xsi:type="dcterms:W3CDTF">2020-04-19T11:34:46Z</dcterms:created>
  <dcterms:modified xsi:type="dcterms:W3CDTF">2022-01-05T12:06:20Z</dcterms:modified>
</cp:coreProperties>
</file>