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900" r:id="rId4"/>
    <p:sldId id="344" r:id="rId5"/>
    <p:sldId id="901" r:id="rId6"/>
    <p:sldId id="896" r:id="rId7"/>
    <p:sldId id="902" r:id="rId8"/>
    <p:sldId id="894" r:id="rId9"/>
    <p:sldId id="903" r:id="rId10"/>
    <p:sldId id="904" r:id="rId11"/>
    <p:sldId id="905" r:id="rId12"/>
    <p:sldId id="906" r:id="rId13"/>
    <p:sldId id="907" r:id="rId14"/>
    <p:sldId id="908" r:id="rId15"/>
    <p:sldId id="909" r:id="rId16"/>
    <p:sldId id="910" r:id="rId17"/>
    <p:sldId id="883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CCFF"/>
    <a:srgbClr val="006600"/>
    <a:srgbClr val="000066"/>
    <a:srgbClr val="99FFCC"/>
    <a:srgbClr val="FF00FF"/>
    <a:srgbClr val="FFFF66"/>
    <a:srgbClr val="FF99FF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1. </a:t>
            </a:r>
            <a:r>
              <a:rPr lang="en-US" sz="4000" b="1" dirty="0" err="1" smtClean="0">
                <a:solidFill>
                  <a:srgbClr val="006600"/>
                </a:solidFill>
              </a:rPr>
              <a:t>Tepag‘on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</a:rPr>
              <a:t>bola </a:t>
            </a:r>
            <a:r>
              <a:rPr lang="en-US" sz="4000" b="1" dirty="0" err="1">
                <a:solidFill>
                  <a:srgbClr val="000066"/>
                </a:solidFill>
              </a:rPr>
              <a:t>devorni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tepib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buzdi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r>
              <a:rPr lang="en-US" sz="4000" b="1" dirty="0">
                <a:solidFill>
                  <a:srgbClr val="000066"/>
                </a:solidFill>
              </a:rPr>
              <a:t> 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qopag</a:t>
            </a:r>
            <a:r>
              <a:rPr lang="ru-RU" sz="4400" b="1" dirty="0" smtClean="0">
                <a:solidFill>
                  <a:srgbClr val="006600"/>
                </a:solidFill>
              </a:rPr>
              <a:t>‘</a:t>
            </a:r>
            <a:r>
              <a:rPr lang="en-US" sz="4400" b="1" dirty="0" smtClean="0">
                <a:solidFill>
                  <a:srgbClr val="006600"/>
                </a:solidFill>
              </a:rPr>
              <a:t>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0066"/>
                </a:solidFill>
              </a:rPr>
              <a:t>2. </a:t>
            </a:r>
            <a:r>
              <a:rPr lang="en-US" sz="4000" b="1" dirty="0">
                <a:solidFill>
                  <a:srgbClr val="000066"/>
                </a:solidFill>
              </a:rPr>
              <a:t>_____________ </a:t>
            </a:r>
            <a:r>
              <a:rPr lang="en-US" sz="4000" b="1" dirty="0" err="1">
                <a:solidFill>
                  <a:srgbClr val="000066"/>
                </a:solidFill>
              </a:rPr>
              <a:t>ot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pasda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manzilga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yetdi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r>
              <a:rPr lang="en-US" sz="4000" b="1" dirty="0">
                <a:solidFill>
                  <a:srgbClr val="000066"/>
                </a:solidFill>
              </a:rPr>
              <a:t> 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</a:rPr>
              <a:t>q</a:t>
            </a:r>
            <a:r>
              <a:rPr lang="en-US" sz="4400" b="1" dirty="0" err="1" smtClean="0">
                <a:solidFill>
                  <a:srgbClr val="006600"/>
                </a:solidFill>
              </a:rPr>
              <a:t>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</a:rPr>
              <a:t>2. </a:t>
            </a:r>
            <a:r>
              <a:rPr lang="en-US" sz="4000" b="1" dirty="0" err="1">
                <a:solidFill>
                  <a:srgbClr val="006600"/>
                </a:solidFill>
              </a:rPr>
              <a:t>C</a:t>
            </a:r>
            <a:r>
              <a:rPr lang="en-US" sz="4000" b="1" dirty="0" err="1" smtClean="0">
                <a:solidFill>
                  <a:srgbClr val="006600"/>
                </a:solidFill>
              </a:rPr>
              <a:t>hopag‘on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pasda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manzilga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yetdi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r>
              <a:rPr lang="en-US" sz="4000" b="1" dirty="0">
                <a:solidFill>
                  <a:srgbClr val="000066"/>
                </a:solidFill>
              </a:rPr>
              <a:t> 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</a:rPr>
              <a:t>q</a:t>
            </a:r>
            <a:r>
              <a:rPr lang="en-US" sz="4400" b="1" dirty="0" err="1" smtClean="0">
                <a:solidFill>
                  <a:srgbClr val="006600"/>
                </a:solidFill>
              </a:rPr>
              <a:t>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0066"/>
                </a:solidFill>
              </a:rPr>
              <a:t>3. </a:t>
            </a:r>
            <a:r>
              <a:rPr lang="en-US" sz="4000" b="1" dirty="0">
                <a:solidFill>
                  <a:srgbClr val="000066"/>
                </a:solidFill>
              </a:rPr>
              <a:t>______________ </a:t>
            </a:r>
            <a:r>
              <a:rPr lang="en-US" sz="4000" b="1" dirty="0" err="1">
                <a:solidFill>
                  <a:srgbClr val="000066"/>
                </a:solidFill>
              </a:rPr>
              <a:t>qiz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kuni</a:t>
            </a:r>
            <a:r>
              <a:rPr lang="en-US" sz="4000" b="1" dirty="0">
                <a:solidFill>
                  <a:srgbClr val="000066"/>
                </a:solidFill>
              </a:rPr>
              <a:t> “</a:t>
            </a:r>
            <a:r>
              <a:rPr lang="en-US" sz="4000" b="1" dirty="0" err="1">
                <a:solidFill>
                  <a:srgbClr val="000066"/>
                </a:solidFill>
              </a:rPr>
              <a:t>a’lo</a:t>
            </a:r>
            <a:r>
              <a:rPr lang="en-US" sz="4000" b="1" dirty="0">
                <a:solidFill>
                  <a:srgbClr val="000066"/>
                </a:solidFill>
              </a:rPr>
              <a:t>” </a:t>
            </a:r>
            <a:r>
              <a:rPr lang="en-US" sz="4000" b="1" dirty="0" err="1">
                <a:solidFill>
                  <a:srgbClr val="000066"/>
                </a:solidFill>
              </a:rPr>
              <a:t>baho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oladi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</a:rPr>
              <a:t>q</a:t>
            </a:r>
            <a:r>
              <a:rPr lang="en-US" sz="4400" b="1" dirty="0" err="1" smtClean="0">
                <a:solidFill>
                  <a:srgbClr val="006600"/>
                </a:solidFill>
              </a:rPr>
              <a:t>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</a:rPr>
              <a:t>3. </a:t>
            </a:r>
            <a:r>
              <a:rPr lang="en-US" sz="40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qiz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kuni</a:t>
            </a:r>
            <a:r>
              <a:rPr lang="en-US" sz="4000" b="1" dirty="0">
                <a:solidFill>
                  <a:srgbClr val="000066"/>
                </a:solidFill>
              </a:rPr>
              <a:t> “</a:t>
            </a:r>
            <a:r>
              <a:rPr lang="en-US" sz="4000" b="1" dirty="0" err="1">
                <a:solidFill>
                  <a:srgbClr val="000066"/>
                </a:solidFill>
              </a:rPr>
              <a:t>a’lo</a:t>
            </a:r>
            <a:r>
              <a:rPr lang="en-US" sz="4000" b="1" dirty="0">
                <a:solidFill>
                  <a:srgbClr val="000066"/>
                </a:solidFill>
              </a:rPr>
              <a:t>” </a:t>
            </a:r>
            <a:r>
              <a:rPr lang="en-US" sz="4000" b="1" dirty="0" err="1">
                <a:solidFill>
                  <a:srgbClr val="000066"/>
                </a:solidFill>
              </a:rPr>
              <a:t>baho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oladi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</a:rPr>
              <a:t>q</a:t>
            </a:r>
            <a:r>
              <a:rPr lang="en-US" sz="4400" b="1" dirty="0" err="1" smtClean="0">
                <a:solidFill>
                  <a:srgbClr val="006600"/>
                </a:solidFill>
              </a:rPr>
              <a:t>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0066"/>
                </a:solidFill>
              </a:rPr>
              <a:t>4. </a:t>
            </a:r>
            <a:r>
              <a:rPr lang="en-US" sz="4000" b="1" dirty="0" err="1">
                <a:solidFill>
                  <a:srgbClr val="000066"/>
                </a:solidFill>
              </a:rPr>
              <a:t>Qo‘shnining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darvozasini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</a:rPr>
              <a:t>________ </a:t>
            </a:r>
            <a:r>
              <a:rPr lang="en-US" sz="4000" b="1" dirty="0">
                <a:solidFill>
                  <a:srgbClr val="000066"/>
                </a:solidFill>
              </a:rPr>
              <a:t>it </a:t>
            </a:r>
            <a:r>
              <a:rPr lang="en-US" sz="4000" b="1" dirty="0" err="1">
                <a:solidFill>
                  <a:srgbClr val="000066"/>
                </a:solidFill>
              </a:rPr>
              <a:t>qo‘riqlardi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</a:rPr>
              <a:t>qopag‘on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</a:rPr>
              <a:t>4. </a:t>
            </a:r>
            <a:r>
              <a:rPr lang="en-US" sz="4000" b="1" dirty="0" err="1">
                <a:solidFill>
                  <a:srgbClr val="000066"/>
                </a:solidFill>
              </a:rPr>
              <a:t>Qo‘shnining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darvozasini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qopag‘on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>
                <a:solidFill>
                  <a:srgbClr val="000066"/>
                </a:solidFill>
              </a:rPr>
              <a:t>it </a:t>
            </a:r>
            <a:r>
              <a:rPr lang="en-US" sz="4000" b="1" dirty="0" err="1">
                <a:solidFill>
                  <a:srgbClr val="000066"/>
                </a:solidFill>
              </a:rPr>
              <a:t>qo‘riqlardi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qopag‘on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76827" y="776313"/>
            <a:ext cx="4180734" cy="511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77550" y="619988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SO‘ZNI </a:t>
            </a:r>
            <a:r>
              <a:rPr lang="en-US" sz="4400" b="1" dirty="0">
                <a:solidFill>
                  <a:srgbClr val="006600"/>
                </a:solidFill>
              </a:rPr>
              <a:t>TOPIB ISHLATING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06722" y="505523"/>
            <a:ext cx="650998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solidFill>
                  <a:srgbClr val="000066"/>
                </a:solidFill>
              </a:rPr>
              <a:t>Quyidagi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ikkita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matnni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o‘qing</a:t>
            </a:r>
            <a:r>
              <a:rPr lang="en-US" sz="4400" dirty="0">
                <a:solidFill>
                  <a:srgbClr val="000066"/>
                </a:solidFill>
              </a:rPr>
              <a:t>. </a:t>
            </a:r>
            <a:endParaRPr lang="ru-RU" sz="4400" dirty="0" smtClean="0">
              <a:solidFill>
                <a:srgbClr val="000066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000066"/>
                </a:solidFill>
              </a:rPr>
              <a:t>Ularning</a:t>
            </a:r>
            <a:r>
              <a:rPr lang="en-US" sz="4400" dirty="0" smtClean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qaysi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</a:rPr>
              <a:t>biri</a:t>
            </a:r>
            <a:r>
              <a:rPr lang="ru-RU" sz="4400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66"/>
                </a:solidFill>
              </a:rPr>
              <a:t>yaxshilik</a:t>
            </a:r>
            <a:r>
              <a:rPr lang="en-US" sz="4400" dirty="0" smtClean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ketidan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yaxshilik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kelishini</a:t>
            </a:r>
            <a:r>
              <a:rPr lang="en-US" sz="4400" dirty="0">
                <a:solidFill>
                  <a:srgbClr val="000066"/>
                </a:solidFill>
              </a:rPr>
              <a:t>, </a:t>
            </a:r>
            <a:r>
              <a:rPr lang="en-US" sz="4400" dirty="0" err="1">
                <a:solidFill>
                  <a:srgbClr val="000066"/>
                </a:solidFill>
              </a:rPr>
              <a:t>qaysi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bir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</a:rPr>
              <a:t>yomonlik</a:t>
            </a:r>
            <a:r>
              <a:rPr lang="ru-RU" sz="4400" dirty="0" smtClean="0">
                <a:solidFill>
                  <a:srgbClr val="000066"/>
                </a:solidFill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</a:rPr>
              <a:t>ketidan</a:t>
            </a:r>
            <a:r>
              <a:rPr lang="en-US" sz="4400" dirty="0" smtClean="0">
                <a:solidFill>
                  <a:srgbClr val="000066"/>
                </a:solidFill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</a:rPr>
              <a:t>yomonlik</a:t>
            </a:r>
            <a:endParaRPr lang="ru-RU" sz="4400" dirty="0" smtClean="0">
              <a:solidFill>
                <a:srgbClr val="000066"/>
              </a:solidFill>
            </a:endParaRPr>
          </a:p>
          <a:p>
            <a:pPr algn="ctr"/>
            <a:r>
              <a:rPr lang="en-US" sz="4400" dirty="0" smtClean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kelishini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bildiradi</a:t>
            </a:r>
            <a:r>
              <a:rPr lang="en-US" sz="4400" dirty="0">
                <a:solidFill>
                  <a:srgbClr val="000066"/>
                </a:solidFill>
              </a:rPr>
              <a:t>?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" y="36379"/>
            <a:ext cx="1546747" cy="163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3" t="13433" r="6295" b="11662"/>
          <a:stretch/>
        </p:blipFill>
        <p:spPr bwMode="auto">
          <a:xfrm>
            <a:off x="8886223" y="1361535"/>
            <a:ext cx="2734846" cy="498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1" t="11334" r="2344" b="4327"/>
          <a:stretch/>
        </p:blipFill>
        <p:spPr bwMode="auto">
          <a:xfrm flipH="1">
            <a:off x="428295" y="1524141"/>
            <a:ext cx="2324754" cy="482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0"/>
            <a:ext cx="1392072" cy="1680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71099" y="325589"/>
            <a:ext cx="10770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</a:t>
            </a:r>
            <a:r>
              <a:rPr lang="en-US" sz="3600" dirty="0" err="1" smtClean="0"/>
              <a:t>Bir</a:t>
            </a:r>
            <a:r>
              <a:rPr lang="en-US" sz="3600" dirty="0" smtClean="0"/>
              <a:t> </a:t>
            </a:r>
            <a:r>
              <a:rPr lang="en-US" sz="3600" dirty="0" err="1"/>
              <a:t>yigit</a:t>
            </a:r>
            <a:r>
              <a:rPr lang="en-US" sz="3600" dirty="0"/>
              <a:t> </a:t>
            </a:r>
            <a:r>
              <a:rPr lang="en-US" sz="3600" dirty="0" err="1"/>
              <a:t>yo‘lda</a:t>
            </a:r>
            <a:r>
              <a:rPr lang="en-US" sz="3600" dirty="0"/>
              <a:t> </a:t>
            </a:r>
            <a:r>
              <a:rPr lang="en-US" sz="3600" dirty="0" err="1"/>
              <a:t>ketayotib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 smtClean="0"/>
              <a:t>bog‘chaning</a:t>
            </a:r>
            <a:r>
              <a:rPr lang="ru-RU" sz="3600" dirty="0" smtClean="0"/>
              <a:t> </a:t>
            </a:r>
            <a:r>
              <a:rPr lang="en-US" sz="3600" dirty="0" err="1" smtClean="0"/>
              <a:t>devoriga</a:t>
            </a:r>
            <a:r>
              <a:rPr lang="ru-RU" sz="3600" dirty="0" smtClean="0"/>
              <a:t>      </a:t>
            </a:r>
            <a:r>
              <a:rPr lang="en-US" sz="3600" dirty="0" smtClean="0"/>
              <a:t> </a:t>
            </a:r>
            <a:r>
              <a:rPr lang="ru-RU" sz="3600" dirty="0" smtClean="0"/>
              <a:t>           </a:t>
            </a:r>
            <a:r>
              <a:rPr lang="en-US" sz="3600" dirty="0" err="1" smtClean="0"/>
              <a:t>ko‘zi</a:t>
            </a:r>
            <a:r>
              <a:rPr lang="ru-RU" sz="3600" dirty="0" smtClean="0"/>
              <a:t> </a:t>
            </a:r>
            <a:r>
              <a:rPr lang="en-US" sz="3600" dirty="0" err="1" smtClean="0"/>
              <a:t>tushdi</a:t>
            </a:r>
            <a:r>
              <a:rPr lang="en-US" sz="3600" dirty="0"/>
              <a:t>. </a:t>
            </a:r>
            <a:r>
              <a:rPr lang="en-US" sz="3600" dirty="0" smtClean="0"/>
              <a:t>U</a:t>
            </a:r>
            <a:r>
              <a:rPr lang="ru-RU" sz="3600" dirty="0" smtClean="0"/>
              <a:t> </a:t>
            </a:r>
            <a:r>
              <a:rPr lang="it-IT" sz="3600" dirty="0" smtClean="0"/>
              <a:t>devorning </a:t>
            </a:r>
            <a:r>
              <a:rPr lang="it-IT" sz="3600" dirty="0"/>
              <a:t>tepa va pastki </a:t>
            </a:r>
            <a:r>
              <a:rPr lang="it-IT" sz="3600" dirty="0" smtClean="0"/>
              <a:t>qismi</a:t>
            </a:r>
            <a:r>
              <a:rPr lang="ru-RU" sz="3600" dirty="0" smtClean="0"/>
              <a:t> </a:t>
            </a:r>
            <a:r>
              <a:rPr lang="es-ES" sz="3600" dirty="0" smtClean="0"/>
              <a:t>beton</a:t>
            </a:r>
            <a:r>
              <a:rPr lang="ru-RU" sz="3600" dirty="0" smtClean="0"/>
              <a:t>-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3" t="13433" r="6295" b="11662"/>
          <a:stretch/>
        </p:blipFill>
        <p:spPr bwMode="auto">
          <a:xfrm>
            <a:off x="9073981" y="1374041"/>
            <a:ext cx="2734846" cy="498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9239" y="1439630"/>
            <a:ext cx="107702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dan</a:t>
            </a:r>
            <a:r>
              <a:rPr lang="es-ES" sz="3600" dirty="0"/>
              <a:t>, </a:t>
            </a:r>
            <a:r>
              <a:rPr lang="es-ES" sz="3600" dirty="0" smtClean="0"/>
              <a:t>o‘rtasi </a:t>
            </a:r>
            <a:r>
              <a:rPr lang="es-ES" sz="3600" dirty="0"/>
              <a:t>esa taxtadan ekan</a:t>
            </a:r>
            <a:r>
              <a:rPr lang="es-ES" sz="3600" dirty="0" smtClean="0"/>
              <a:t>.</a:t>
            </a:r>
            <a:r>
              <a:rPr lang="ru-RU" sz="3600" dirty="0" smtClean="0"/>
              <a:t> </a:t>
            </a:r>
            <a:r>
              <a:rPr lang="en-US" sz="3600" dirty="0" smtClean="0"/>
              <a:t>“</a:t>
            </a:r>
            <a:r>
              <a:rPr lang="en-US" sz="3600" dirty="0"/>
              <a:t>Men </a:t>
            </a:r>
            <a:r>
              <a:rPr lang="en-US" sz="3600" dirty="0" err="1"/>
              <a:t>shu</a:t>
            </a:r>
            <a:r>
              <a:rPr lang="en-US" sz="3600" dirty="0"/>
              <a:t> </a:t>
            </a:r>
            <a:r>
              <a:rPr lang="en-US" sz="3600" dirty="0" err="1"/>
              <a:t>taxtani</a:t>
            </a:r>
            <a:r>
              <a:rPr lang="en-US" sz="3600" dirty="0"/>
              <a:t> </a:t>
            </a:r>
            <a:endParaRPr lang="ru-RU" sz="3600" dirty="0" smtClean="0"/>
          </a:p>
          <a:p>
            <a:r>
              <a:rPr lang="en-US" sz="3600" dirty="0" err="1" smtClean="0"/>
              <a:t>tepib</a:t>
            </a:r>
            <a:r>
              <a:rPr lang="en-US" sz="3600" dirty="0" smtClean="0"/>
              <a:t> </a:t>
            </a:r>
            <a:r>
              <a:rPr lang="en-US" sz="3600" dirty="0" err="1"/>
              <a:t>sindira</a:t>
            </a:r>
            <a:r>
              <a:rPr lang="en-US" sz="3600" dirty="0"/>
              <a:t> </a:t>
            </a:r>
            <a:r>
              <a:rPr lang="en-US" sz="3600" dirty="0" err="1" smtClean="0"/>
              <a:t>olaman</a:t>
            </a:r>
            <a:r>
              <a:rPr lang="en-US" sz="3600" dirty="0" smtClean="0"/>
              <a:t>,</a:t>
            </a:r>
            <a:r>
              <a:rPr lang="ru-RU" sz="3600" dirty="0" smtClean="0"/>
              <a:t> </a:t>
            </a:r>
            <a:r>
              <a:rPr lang="en-US" sz="3600" dirty="0" smtClean="0"/>
              <a:t>men </a:t>
            </a:r>
            <a:r>
              <a:rPr lang="en-US" sz="3600" dirty="0" err="1"/>
              <a:t>kuchliman</a:t>
            </a:r>
            <a:r>
              <a:rPr lang="en-US" sz="3600" dirty="0"/>
              <a:t>”, deb </a:t>
            </a:r>
            <a:endParaRPr lang="ru-RU" sz="3600" dirty="0" smtClean="0"/>
          </a:p>
          <a:p>
            <a:r>
              <a:rPr lang="en-US" sz="3600" dirty="0" err="1" smtClean="0"/>
              <a:t>taxtani</a:t>
            </a:r>
            <a:r>
              <a:rPr lang="en-US" sz="3600" dirty="0" smtClean="0"/>
              <a:t> </a:t>
            </a:r>
            <a:r>
              <a:rPr lang="en-US" sz="3600" dirty="0" err="1" smtClean="0"/>
              <a:t>tepa</a:t>
            </a:r>
            <a:r>
              <a:rPr lang="ru-RU" sz="3600" dirty="0" smtClean="0"/>
              <a:t> </a:t>
            </a:r>
            <a:r>
              <a:rPr lang="en-US" sz="3600" dirty="0" err="1" smtClean="0"/>
              <a:t>boshlabdi</a:t>
            </a:r>
            <a:r>
              <a:rPr lang="en-US" sz="3600" dirty="0"/>
              <a:t>.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necha</a:t>
            </a:r>
            <a:r>
              <a:rPr lang="en-US" sz="3600" dirty="0"/>
              <a:t> </a:t>
            </a:r>
            <a:r>
              <a:rPr lang="en-US" sz="3600" dirty="0" err="1"/>
              <a:t>marta</a:t>
            </a:r>
            <a:r>
              <a:rPr lang="en-US" sz="3600" dirty="0"/>
              <a:t> </a:t>
            </a:r>
            <a:endParaRPr lang="ru-RU" sz="3600" dirty="0"/>
          </a:p>
          <a:p>
            <a:r>
              <a:rPr lang="en-US" sz="3600" dirty="0" err="1" smtClean="0"/>
              <a:t>tepganidan</a:t>
            </a:r>
            <a:r>
              <a:rPr lang="ru-RU" sz="3600" dirty="0" smtClean="0"/>
              <a:t> </a:t>
            </a:r>
            <a:r>
              <a:rPr lang="en-US" sz="3600" dirty="0" err="1" smtClean="0"/>
              <a:t>keyin</a:t>
            </a:r>
            <a:r>
              <a:rPr lang="en-US" sz="3600" dirty="0" smtClean="0"/>
              <a:t> </a:t>
            </a:r>
            <a:r>
              <a:rPr lang="en-US" sz="3600" dirty="0" err="1"/>
              <a:t>taxta</a:t>
            </a:r>
            <a:r>
              <a:rPr lang="en-US" sz="3600" dirty="0"/>
              <a:t> </a:t>
            </a:r>
            <a:r>
              <a:rPr lang="en-US" sz="3600" dirty="0" err="1"/>
              <a:t>rostdan</a:t>
            </a:r>
            <a:r>
              <a:rPr lang="en-US" sz="3600" dirty="0"/>
              <a:t> ham </a:t>
            </a:r>
            <a:r>
              <a:rPr lang="en-US" sz="3600" dirty="0" err="1"/>
              <a:t>sinib</a:t>
            </a:r>
            <a:r>
              <a:rPr lang="en-US" sz="3600" dirty="0"/>
              <a:t>, </a:t>
            </a:r>
            <a:endParaRPr lang="ru-RU" sz="3600" dirty="0" smtClean="0"/>
          </a:p>
          <a:p>
            <a:r>
              <a:rPr lang="en-US" sz="3600" dirty="0" err="1" smtClean="0"/>
              <a:t>yerga</a:t>
            </a:r>
            <a:r>
              <a:rPr lang="ru-RU" sz="3600" dirty="0" smtClean="0"/>
              <a:t> </a:t>
            </a:r>
            <a:r>
              <a:rPr lang="en-US" sz="3600" dirty="0" err="1" smtClean="0"/>
              <a:t>tushibdi</a:t>
            </a:r>
            <a:r>
              <a:rPr lang="en-US" sz="3600" dirty="0"/>
              <a:t>. </a:t>
            </a:r>
            <a:r>
              <a:rPr lang="en-US" sz="3600" dirty="0" err="1"/>
              <a:t>Shunda</a:t>
            </a:r>
            <a:r>
              <a:rPr lang="en-US" sz="3600" dirty="0"/>
              <a:t> </a:t>
            </a:r>
            <a:r>
              <a:rPr lang="en-US" sz="3600" dirty="0" err="1"/>
              <a:t>taxtaning</a:t>
            </a:r>
            <a:r>
              <a:rPr lang="en-US" sz="3600" dirty="0"/>
              <a:t> </a:t>
            </a:r>
            <a:r>
              <a:rPr lang="en-US" sz="3600" dirty="0" err="1" smtClean="0"/>
              <a:t>tepasidagi</a:t>
            </a:r>
            <a:r>
              <a:rPr lang="ru-RU" sz="3600" dirty="0" smtClean="0"/>
              <a:t> </a:t>
            </a:r>
          </a:p>
          <a:p>
            <a:r>
              <a:rPr lang="en-US" sz="3600" dirty="0" err="1" smtClean="0"/>
              <a:t>beton</a:t>
            </a:r>
            <a:r>
              <a:rPr lang="en-US" sz="3600" dirty="0" smtClean="0"/>
              <a:t> </a:t>
            </a:r>
            <a:r>
              <a:rPr lang="en-US" sz="3600" dirty="0" err="1"/>
              <a:t>tushib</a:t>
            </a:r>
            <a:r>
              <a:rPr lang="en-US" sz="3600" dirty="0"/>
              <a:t> </a:t>
            </a:r>
            <a:r>
              <a:rPr lang="en-US" sz="3600" dirty="0" err="1"/>
              <a:t>ketib</a:t>
            </a:r>
            <a:r>
              <a:rPr lang="en-US" sz="3600" dirty="0"/>
              <a:t> </a:t>
            </a:r>
            <a:r>
              <a:rPr lang="en-US" sz="3600" dirty="0" err="1"/>
              <a:t>tepag‘on</a:t>
            </a:r>
            <a:r>
              <a:rPr lang="en-US" sz="3600" dirty="0"/>
              <a:t> </a:t>
            </a:r>
            <a:r>
              <a:rPr lang="en-US" sz="3600" dirty="0" err="1" smtClean="0"/>
              <a:t>bolaning</a:t>
            </a:r>
            <a:r>
              <a:rPr lang="ru-RU" sz="3600" dirty="0" smtClean="0"/>
              <a:t> </a:t>
            </a:r>
          </a:p>
          <a:p>
            <a:r>
              <a:rPr lang="en-US" sz="3600" dirty="0" err="1" smtClean="0"/>
              <a:t>oyog‘ini</a:t>
            </a:r>
            <a:r>
              <a:rPr lang="en-US" sz="3600" dirty="0" smtClean="0"/>
              <a:t> </a:t>
            </a:r>
            <a:r>
              <a:rPr lang="en-US" sz="3600" dirty="0" err="1"/>
              <a:t>bosib</a:t>
            </a:r>
            <a:r>
              <a:rPr lang="en-US" sz="3600" dirty="0"/>
              <a:t> </a:t>
            </a:r>
            <a:r>
              <a:rPr lang="en-US" sz="3600" dirty="0" err="1"/>
              <a:t>qolibdi</a:t>
            </a:r>
            <a:r>
              <a:rPr lang="en-US" sz="3600" dirty="0"/>
              <a:t>. </a:t>
            </a:r>
            <a:r>
              <a:rPr lang="en-US" sz="3600" dirty="0" err="1" smtClean="0"/>
              <a:t>Betonni</a:t>
            </a:r>
            <a:r>
              <a:rPr lang="ru-RU" sz="3600" dirty="0" smtClean="0"/>
              <a:t> </a:t>
            </a:r>
            <a:r>
              <a:rPr lang="en-US" sz="3600" dirty="0" err="1" smtClean="0"/>
              <a:t>ko‘tarishga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r>
              <a:rPr lang="en-US" sz="3600" dirty="0" err="1" smtClean="0"/>
              <a:t>kuchi</a:t>
            </a:r>
            <a:r>
              <a:rPr lang="en-US" sz="3600" dirty="0" smtClean="0"/>
              <a:t> </a:t>
            </a:r>
            <a:r>
              <a:rPr lang="en-US" sz="3600" dirty="0" err="1"/>
              <a:t>yetmay</a:t>
            </a:r>
            <a:r>
              <a:rPr lang="en-US" sz="3600" dirty="0"/>
              <a:t>, u </a:t>
            </a:r>
            <a:r>
              <a:rPr lang="en-US" sz="3600" dirty="0" err="1" smtClean="0"/>
              <a:t>dodlagancha</a:t>
            </a:r>
            <a:r>
              <a:rPr lang="ru-RU" sz="3600" dirty="0" smtClean="0"/>
              <a:t> </a:t>
            </a:r>
            <a:r>
              <a:rPr lang="en-US" sz="3600" dirty="0" err="1" smtClean="0"/>
              <a:t>odamlarni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r>
              <a:rPr lang="en-US" sz="3600" dirty="0" err="1" smtClean="0"/>
              <a:t>yordamga</a:t>
            </a:r>
            <a:r>
              <a:rPr lang="en-US" sz="3600" dirty="0" smtClean="0"/>
              <a:t> </a:t>
            </a:r>
            <a:r>
              <a:rPr lang="en-US" sz="3600" dirty="0" err="1"/>
              <a:t>chaqiribdi</a:t>
            </a:r>
            <a:r>
              <a:rPr lang="en-US" sz="3600" dirty="0"/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9239" y="325589"/>
            <a:ext cx="111859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kishining</a:t>
            </a:r>
            <a:r>
              <a:rPr lang="en-US" sz="3200" dirty="0"/>
              <a:t> </a:t>
            </a:r>
            <a:r>
              <a:rPr lang="en-US" sz="3200" dirty="0" err="1"/>
              <a:t>uyida</a:t>
            </a:r>
            <a:r>
              <a:rPr lang="en-US" sz="3200" dirty="0"/>
              <a:t> </a:t>
            </a:r>
            <a:r>
              <a:rPr lang="en-US" sz="3200" dirty="0" err="1"/>
              <a:t>yeyishga</a:t>
            </a:r>
            <a:r>
              <a:rPr lang="en-US" sz="3200" dirty="0"/>
              <a:t> </a:t>
            </a:r>
            <a:r>
              <a:rPr lang="en-US" sz="3200" dirty="0" err="1" smtClean="0"/>
              <a:t>hech</a:t>
            </a:r>
            <a:r>
              <a:rPr lang="ru-RU" sz="3200" dirty="0" smtClean="0"/>
              <a:t> </a:t>
            </a:r>
            <a:r>
              <a:rPr lang="it-IT" sz="3200" dirty="0" smtClean="0"/>
              <a:t>narsasi </a:t>
            </a:r>
            <a:r>
              <a:rPr lang="it-IT" sz="3200" dirty="0"/>
              <a:t>qolmabdi. Xotini va bolasi </a:t>
            </a:r>
            <a:r>
              <a:rPr lang="it-IT" sz="3200" dirty="0" smtClean="0"/>
              <a:t>och</a:t>
            </a:r>
            <a:r>
              <a:rPr lang="ru-RU" sz="3200" dirty="0" smtClean="0"/>
              <a:t> </a:t>
            </a:r>
            <a:r>
              <a:rPr lang="pl-PL" sz="3200" dirty="0" smtClean="0"/>
              <a:t>ekan</a:t>
            </a:r>
            <a:r>
              <a:rPr lang="pl-PL" sz="3200" dirty="0"/>
              <a:t>. U ko‘chaga chiqib, ikkita </a:t>
            </a:r>
            <a:r>
              <a:rPr lang="pl-PL" sz="3200" dirty="0" smtClean="0"/>
              <a:t>non</a:t>
            </a:r>
            <a:r>
              <a:rPr lang="ru-RU" sz="3200" dirty="0" smtClean="0"/>
              <a:t> </a:t>
            </a:r>
            <a:r>
              <a:rPr lang="en-US" sz="3200" dirty="0" err="1" smtClean="0"/>
              <a:t>olibdi</a:t>
            </a:r>
            <a:r>
              <a:rPr lang="en-US" sz="3200" dirty="0"/>
              <a:t>, </a:t>
            </a:r>
            <a:r>
              <a:rPr lang="en-US" sz="3200" dirty="0" err="1"/>
              <a:t>uyga</a:t>
            </a:r>
            <a:r>
              <a:rPr lang="en-US" sz="3200" dirty="0"/>
              <a:t> </a:t>
            </a:r>
            <a:r>
              <a:rPr lang="en-US" sz="3200" dirty="0" err="1" smtClean="0"/>
              <a:t>qaytayotsa</a:t>
            </a:r>
            <a:r>
              <a:rPr lang="en-US" sz="3200" dirty="0" smtClean="0"/>
              <a:t>, </a:t>
            </a:r>
            <a:r>
              <a:rPr lang="en-US" sz="3200" dirty="0" err="1"/>
              <a:t>yo‘lda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 smtClean="0"/>
              <a:t>ayol</a:t>
            </a:r>
            <a:r>
              <a:rPr lang="ru-RU" sz="3200" dirty="0" smtClean="0"/>
              <a:t> </a:t>
            </a:r>
            <a:r>
              <a:rPr lang="en-US" sz="3200" dirty="0" err="1" smtClean="0"/>
              <a:t>yosh</a:t>
            </a:r>
            <a:r>
              <a:rPr lang="en-US" sz="3200" dirty="0" smtClean="0"/>
              <a:t> </a:t>
            </a:r>
            <a:r>
              <a:rPr lang="en-US" sz="3200" dirty="0" err="1"/>
              <a:t>bolasi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sadaqa</a:t>
            </a:r>
            <a:r>
              <a:rPr lang="en-US" sz="3200" dirty="0"/>
              <a:t> </a:t>
            </a:r>
            <a:r>
              <a:rPr lang="en-US" sz="3200" dirty="0" err="1"/>
              <a:t>so‘rab</a:t>
            </a:r>
            <a:r>
              <a:rPr lang="en-US" sz="3200" dirty="0"/>
              <a:t> </a:t>
            </a:r>
            <a:r>
              <a:rPr lang="en-US" sz="3200" dirty="0" err="1" smtClean="0"/>
              <a:t>o‘tirgan</a:t>
            </a:r>
            <a:r>
              <a:rPr lang="ru-RU" sz="3200" dirty="0" smtClean="0"/>
              <a:t> </a:t>
            </a:r>
            <a:r>
              <a:rPr lang="en-US" sz="3200" dirty="0" err="1" smtClean="0"/>
              <a:t>ekan</a:t>
            </a:r>
            <a:r>
              <a:rPr lang="en-US" sz="3200" dirty="0"/>
              <a:t>. U </a:t>
            </a:r>
            <a:r>
              <a:rPr lang="en-US" sz="3200" dirty="0" err="1" smtClean="0"/>
              <a:t>ayol</a:t>
            </a:r>
            <a:r>
              <a:rPr lang="en-US" sz="3200" dirty="0" smtClean="0"/>
              <a:t>: </a:t>
            </a:r>
            <a:r>
              <a:rPr lang="en-US" sz="3200" dirty="0"/>
              <a:t>“</a:t>
            </a:r>
            <a:r>
              <a:rPr lang="en-US" sz="3200" dirty="0" err="1"/>
              <a:t>Bolamning</a:t>
            </a:r>
            <a:r>
              <a:rPr lang="en-US" sz="3200" dirty="0"/>
              <a:t> </a:t>
            </a:r>
            <a:r>
              <a:rPr lang="en-US" sz="3200" dirty="0" err="1"/>
              <a:t>otasi</a:t>
            </a:r>
            <a:r>
              <a:rPr lang="en-US" sz="3200" dirty="0"/>
              <a:t> </a:t>
            </a:r>
            <a:r>
              <a:rPr lang="en-US" sz="3200" dirty="0" err="1" smtClean="0"/>
              <a:t>yaqinda</a:t>
            </a:r>
            <a:r>
              <a:rPr lang="ru-RU" sz="3200" dirty="0" smtClean="0"/>
              <a:t> </a:t>
            </a:r>
            <a:r>
              <a:rPr lang="es-ES" sz="3200" dirty="0" smtClean="0"/>
              <a:t>vafot etdi.</a:t>
            </a:r>
            <a:r>
              <a:rPr lang="ru-RU" sz="3200" dirty="0" smtClean="0"/>
              <a:t> </a:t>
            </a:r>
            <a:r>
              <a:rPr lang="es-ES" sz="3200" dirty="0" smtClean="0"/>
              <a:t>Boquvchimiz </a:t>
            </a:r>
            <a:r>
              <a:rPr lang="es-ES" sz="3200" dirty="0"/>
              <a:t>yo‘q. </a:t>
            </a:r>
            <a:r>
              <a:rPr lang="es-ES" sz="3200" dirty="0" smtClean="0"/>
              <a:t>Necha</a:t>
            </a:r>
            <a:r>
              <a:rPr lang="ru-RU" sz="3200" dirty="0" smtClean="0"/>
              <a:t> </a:t>
            </a:r>
            <a:r>
              <a:rPr lang="sv-SE" sz="3200" dirty="0" smtClean="0"/>
              <a:t>kundan </a:t>
            </a:r>
            <a:r>
              <a:rPr lang="sv-SE" sz="3200" dirty="0"/>
              <a:t>beri hech narsa </a:t>
            </a:r>
            <a:r>
              <a:rPr lang="sv-SE" sz="3200" dirty="0" smtClean="0"/>
              <a:t>yemadik,</a:t>
            </a:r>
            <a:r>
              <a:rPr lang="ru-RU" sz="3200" dirty="0" smtClean="0"/>
              <a:t> </a:t>
            </a:r>
            <a:r>
              <a:rPr lang="sv-SE" sz="3200" dirty="0" smtClean="0"/>
              <a:t>yeyishga</a:t>
            </a:r>
            <a:endParaRPr lang="ru-RU" sz="3200" dirty="0" smtClean="0"/>
          </a:p>
          <a:p>
            <a:r>
              <a:rPr lang="sv-SE" sz="3200" dirty="0" smtClean="0"/>
              <a:t> </a:t>
            </a:r>
            <a:r>
              <a:rPr lang="sv-SE" sz="3200" dirty="0"/>
              <a:t>biron narsa bering”, -</a:t>
            </a:r>
            <a:r>
              <a:rPr lang="sv-SE" sz="3200" dirty="0" smtClean="0"/>
              <a:t>debdi.</a:t>
            </a:r>
            <a:r>
              <a:rPr lang="ru-RU" sz="3200" dirty="0" smtClean="0"/>
              <a:t> </a:t>
            </a:r>
            <a:r>
              <a:rPr lang="fi-FI" sz="3200" dirty="0" smtClean="0"/>
              <a:t>U </a:t>
            </a:r>
            <a:r>
              <a:rPr lang="fi-FI" sz="3200" dirty="0"/>
              <a:t>kishining rahmi kelib, </a:t>
            </a:r>
            <a:endParaRPr lang="ru-RU" sz="3200" dirty="0" smtClean="0"/>
          </a:p>
          <a:p>
            <a:r>
              <a:rPr lang="fi-FI" sz="3200" dirty="0" smtClean="0"/>
              <a:t>ikkala nonni</a:t>
            </a:r>
            <a:r>
              <a:rPr lang="ru-RU" sz="3200" dirty="0" smtClean="0"/>
              <a:t> </a:t>
            </a:r>
            <a:r>
              <a:rPr lang="en-US" sz="3200" dirty="0" smtClean="0"/>
              <a:t>ham </a:t>
            </a:r>
            <a:r>
              <a:rPr lang="en-US" sz="3200" dirty="0" err="1" smtClean="0"/>
              <a:t>yetim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bolaga</a:t>
            </a:r>
            <a:r>
              <a:rPr lang="en-US" sz="3200" dirty="0"/>
              <a:t> </a:t>
            </a:r>
            <a:r>
              <a:rPr lang="en-US" sz="3200" dirty="0" err="1"/>
              <a:t>tutqazib</a:t>
            </a:r>
            <a:r>
              <a:rPr lang="en-US" sz="3200" dirty="0"/>
              <a:t> </a:t>
            </a:r>
            <a:r>
              <a:rPr lang="en-US" sz="3200" dirty="0" err="1" smtClean="0"/>
              <a:t>ketibdi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r>
              <a:rPr lang="en-US" sz="3200" dirty="0" err="1" smtClean="0"/>
              <a:t>Yo‘lda</a:t>
            </a:r>
            <a:endParaRPr lang="ru-RU" sz="3200" dirty="0" smtClean="0"/>
          </a:p>
          <a:p>
            <a:r>
              <a:rPr lang="en-US" sz="3200" dirty="0" smtClean="0"/>
              <a:t>“</a:t>
            </a:r>
            <a:r>
              <a:rPr lang="en-US" sz="3200" dirty="0" err="1" smtClean="0"/>
              <a:t>endi</a:t>
            </a:r>
            <a:r>
              <a:rPr lang="en-US" sz="3200" dirty="0" smtClean="0"/>
              <a:t> </a:t>
            </a:r>
            <a:r>
              <a:rPr lang="en-US" sz="3200" dirty="0" err="1" smtClean="0"/>
              <a:t>o‘zimning</a:t>
            </a:r>
            <a:r>
              <a:rPr lang="en-US" sz="3200" dirty="0" smtClean="0"/>
              <a:t> </a:t>
            </a:r>
            <a:r>
              <a:rPr lang="en-US" sz="3200" dirty="0" err="1"/>
              <a:t>bolamni</a:t>
            </a:r>
            <a:r>
              <a:rPr lang="en-US" sz="3200" dirty="0"/>
              <a:t> </a:t>
            </a:r>
            <a:r>
              <a:rPr lang="en-US" sz="3200" dirty="0" err="1" smtClean="0"/>
              <a:t>qanday</a:t>
            </a:r>
            <a:r>
              <a:rPr lang="ru-RU" sz="3200" dirty="0" smtClean="0"/>
              <a:t> </a:t>
            </a:r>
            <a:r>
              <a:rPr lang="en-US" sz="3200" dirty="0" err="1" smtClean="0"/>
              <a:t>to‘ydiraman</a:t>
            </a:r>
            <a:r>
              <a:rPr lang="en-US" sz="3200" dirty="0" smtClean="0"/>
              <a:t>”, </a:t>
            </a:r>
            <a:r>
              <a:rPr lang="en-US" sz="3200" dirty="0"/>
              <a:t>deb </a:t>
            </a:r>
            <a:endParaRPr lang="ru-RU" sz="3200" dirty="0" smtClean="0"/>
          </a:p>
          <a:p>
            <a:r>
              <a:rPr lang="en-US" sz="3200" dirty="0" err="1" smtClean="0"/>
              <a:t>o‘ylanibdi</a:t>
            </a:r>
            <a:r>
              <a:rPr lang="en-US" sz="3200" dirty="0"/>
              <a:t>. </a:t>
            </a:r>
            <a:r>
              <a:rPr lang="en-US" sz="3200" dirty="0" err="1" smtClean="0"/>
              <a:t>Uyiga</a:t>
            </a:r>
            <a:r>
              <a:rPr lang="ru-RU" sz="3200" dirty="0" smtClean="0"/>
              <a:t> </a:t>
            </a:r>
            <a:r>
              <a:rPr lang="en-US" sz="3200" dirty="0" err="1" smtClean="0"/>
              <a:t>borib</a:t>
            </a:r>
            <a:r>
              <a:rPr lang="en-US" sz="3200" dirty="0" smtClean="0"/>
              <a:t> </a:t>
            </a:r>
            <a:r>
              <a:rPr lang="en-US" sz="3200" dirty="0" err="1"/>
              <a:t>qarasa</a:t>
            </a:r>
            <a:r>
              <a:rPr lang="en-US" sz="3200" dirty="0"/>
              <a:t>, </a:t>
            </a:r>
            <a:r>
              <a:rPr lang="en-US" sz="3200" dirty="0" err="1"/>
              <a:t>uzoq</a:t>
            </a:r>
            <a:r>
              <a:rPr lang="en-US" sz="3200" dirty="0"/>
              <a:t> </a:t>
            </a:r>
            <a:r>
              <a:rPr lang="en-US" sz="3200" dirty="0" err="1"/>
              <a:t>shahardan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err="1" smtClean="0"/>
              <a:t>do‘sti</a:t>
            </a:r>
            <a:r>
              <a:rPr lang="ru-RU" sz="3200" dirty="0" smtClean="0"/>
              <a:t> </a:t>
            </a:r>
            <a:r>
              <a:rPr lang="pl-PL" sz="3200" dirty="0" smtClean="0"/>
              <a:t>mehmon bo‘lib </a:t>
            </a:r>
            <a:r>
              <a:rPr lang="pl-PL" sz="3200" dirty="0"/>
              <a:t>kelibdi. U do‘sti </a:t>
            </a:r>
            <a:r>
              <a:rPr lang="pl-PL" sz="3200" dirty="0" smtClean="0"/>
              <a:t>juda</a:t>
            </a:r>
            <a:r>
              <a:rPr lang="ru-RU" sz="3200" dirty="0" smtClean="0"/>
              <a:t> </a:t>
            </a:r>
            <a:r>
              <a:rPr lang="en-US" sz="3200" dirty="0" err="1" smtClean="0"/>
              <a:t>ko‘p</a:t>
            </a:r>
            <a:r>
              <a:rPr lang="en-US" sz="3200" dirty="0" smtClean="0"/>
              <a:t> </a:t>
            </a:r>
            <a:r>
              <a:rPr lang="en-US" sz="3200" dirty="0" err="1" smtClean="0"/>
              <a:t>sovg‘a</a:t>
            </a:r>
            <a:r>
              <a:rPr lang="ru-RU" sz="3200" dirty="0" smtClean="0"/>
              <a:t>-</a:t>
            </a:r>
          </a:p>
          <a:p>
            <a:r>
              <a:rPr lang="en-US" sz="3200" dirty="0" smtClean="0"/>
              <a:t>lar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 smtClean="0"/>
              <a:t>birga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oziq-ovqat</a:t>
            </a:r>
            <a:r>
              <a:rPr lang="ru-RU" sz="3200" dirty="0" smtClean="0"/>
              <a:t> </a:t>
            </a:r>
            <a:r>
              <a:rPr lang="en-US" sz="3200" dirty="0" smtClean="0"/>
              <a:t>ham </a:t>
            </a:r>
            <a:r>
              <a:rPr lang="en-US" sz="3200" dirty="0" err="1"/>
              <a:t>olib</a:t>
            </a:r>
            <a:r>
              <a:rPr lang="en-US" sz="3200" dirty="0"/>
              <a:t> </a:t>
            </a:r>
            <a:r>
              <a:rPr lang="en-US" sz="3200" dirty="0" err="1"/>
              <a:t>kelgan</a:t>
            </a:r>
            <a:r>
              <a:rPr lang="en-US" sz="3200" dirty="0"/>
              <a:t> </a:t>
            </a:r>
            <a:r>
              <a:rPr lang="en-US" sz="3200" dirty="0" err="1"/>
              <a:t>ekan</a:t>
            </a:r>
            <a:r>
              <a:rPr lang="en-US" sz="3200" dirty="0"/>
              <a:t>. </a:t>
            </a:r>
            <a:endParaRPr lang="ru-RU" sz="3200" dirty="0" smtClean="0"/>
          </a:p>
          <a:p>
            <a:r>
              <a:rPr lang="en-US" sz="3200" dirty="0" err="1" smtClean="0"/>
              <a:t>Ularning</a:t>
            </a:r>
            <a:r>
              <a:rPr lang="en-US" sz="3200" dirty="0" smtClean="0"/>
              <a:t> </a:t>
            </a:r>
            <a:r>
              <a:rPr lang="en-US" sz="3200" dirty="0" err="1" smtClean="0"/>
              <a:t>ichida</a:t>
            </a:r>
            <a:r>
              <a:rPr lang="ru-RU" sz="3200" dirty="0" smtClean="0"/>
              <a:t> </a:t>
            </a:r>
            <a:r>
              <a:rPr lang="en-US" sz="3200" dirty="0" smtClean="0"/>
              <a:t>un</a:t>
            </a:r>
            <a:r>
              <a:rPr lang="en-US" sz="3200" dirty="0"/>
              <a:t>, </a:t>
            </a:r>
            <a:r>
              <a:rPr lang="en-US" sz="3200" dirty="0" err="1"/>
              <a:t>guruch</a:t>
            </a:r>
            <a:r>
              <a:rPr lang="en-US" sz="3200" dirty="0"/>
              <a:t>, </a:t>
            </a:r>
            <a:r>
              <a:rPr lang="en-US" sz="3200" dirty="0" err="1"/>
              <a:t>yog</a:t>
            </a:r>
            <a:r>
              <a:rPr lang="en-US" sz="3200" dirty="0"/>
              <a:t>‘, </a:t>
            </a:r>
            <a:r>
              <a:rPr lang="en-US" sz="3200" dirty="0" err="1"/>
              <a:t>go‘sht</a:t>
            </a:r>
            <a:r>
              <a:rPr lang="en-US" sz="3200" dirty="0"/>
              <a:t> ham </a:t>
            </a:r>
            <a:r>
              <a:rPr lang="en-US" sz="3200" dirty="0" err="1"/>
              <a:t>bor</a:t>
            </a:r>
            <a:r>
              <a:rPr lang="en-US" sz="3200" dirty="0"/>
              <a:t> </a:t>
            </a:r>
            <a:r>
              <a:rPr lang="en-US" sz="3200" dirty="0" err="1"/>
              <a:t>ekan</a:t>
            </a:r>
            <a:r>
              <a:rPr lang="en-US" sz="3200" dirty="0"/>
              <a:t>.</a:t>
            </a:r>
            <a:endParaRPr lang="ru-RU" sz="32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1" t="11334" r="2344" b="4327"/>
          <a:stretch/>
        </p:blipFill>
        <p:spPr bwMode="auto">
          <a:xfrm>
            <a:off x="9539784" y="2149745"/>
            <a:ext cx="2264863" cy="432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0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10438133" cy="684903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2478" y="1070856"/>
            <a:ext cx="1051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Devorni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tepib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buzishdan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odam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qandaydir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foyda</a:t>
            </a:r>
            <a:r>
              <a:rPr lang="ru-RU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oladimi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602906" y="94673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2012" y="94095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71648" y="2063551"/>
            <a:ext cx="9196186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57070" y="2083529"/>
            <a:ext cx="8414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Devorning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egalari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devor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buzilgandan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nima</a:t>
            </a:r>
            <a:r>
              <a:rPr lang="ru-RU" sz="32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0066"/>
                </a:solidFill>
              </a:rPr>
              <a:t>qilishadi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smtClean="0">
                <a:solidFill>
                  <a:srgbClr val="000066"/>
                </a:solidFill>
              </a:rPr>
              <a:t>deb </a:t>
            </a:r>
            <a:r>
              <a:rPr lang="en-US" sz="3200" dirty="0" err="1">
                <a:solidFill>
                  <a:srgbClr val="000066"/>
                </a:solidFill>
              </a:rPr>
              <a:t>o‘ylaysiz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1" name="12-конечная звезда 20"/>
          <p:cNvSpPr/>
          <p:nvPr/>
        </p:nvSpPr>
        <p:spPr>
          <a:xfrm>
            <a:off x="671146" y="2218722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6604" y="221294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233516" y="3456516"/>
            <a:ext cx="9234317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18939" y="3476494"/>
            <a:ext cx="8630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Bola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yomonlik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qildi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ketidan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qanday</a:t>
            </a:r>
            <a:r>
              <a:rPr lang="ru-RU" sz="32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0066"/>
                </a:solidFill>
              </a:rPr>
              <a:t>yomonlik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keldi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6" name="12-конечная звезда 25"/>
          <p:cNvSpPr/>
          <p:nvPr/>
        </p:nvSpPr>
        <p:spPr>
          <a:xfrm>
            <a:off x="633015" y="361168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8473" y="360590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224943" y="4819441"/>
            <a:ext cx="9242891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10366" y="4839419"/>
            <a:ext cx="8639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Siz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hayotingizda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shunga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o‘xshash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holatlarni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kuzatganmisiz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0" name="12-конечная звезда 29"/>
          <p:cNvSpPr/>
          <p:nvPr/>
        </p:nvSpPr>
        <p:spPr>
          <a:xfrm>
            <a:off x="624442" y="4974612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9900" y="496883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95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0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6" y="1050878"/>
            <a:ext cx="9288910" cy="1323832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2478" y="1139096"/>
            <a:ext cx="105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Hikoyadagi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kishi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uyda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och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bolasi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ikkala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nonni</a:t>
            </a:r>
            <a:r>
              <a:rPr lang="en-US" sz="3200" dirty="0">
                <a:solidFill>
                  <a:srgbClr val="000066"/>
                </a:solidFill>
              </a:rPr>
              <a:t> ham </a:t>
            </a:r>
            <a:r>
              <a:rPr lang="en-US" sz="3200" dirty="0" err="1">
                <a:solidFill>
                  <a:srgbClr val="000066"/>
                </a:solidFill>
              </a:rPr>
              <a:t>ko‘chadagi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begonaga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berib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qildimi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602906" y="1268552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2012" y="126277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95895" y="2829828"/>
            <a:ext cx="9196186" cy="704942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81317" y="2849806"/>
            <a:ext cx="841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deb </a:t>
            </a:r>
            <a:r>
              <a:rPr lang="en-US" sz="3200" dirty="0" err="1">
                <a:solidFill>
                  <a:srgbClr val="000066"/>
                </a:solidFill>
              </a:rPr>
              <a:t>o‘ylaysiz</a:t>
            </a:r>
            <a:r>
              <a:rPr lang="en-US" sz="3200" dirty="0">
                <a:solidFill>
                  <a:srgbClr val="000066"/>
                </a:solidFill>
              </a:rPr>
              <a:t>, u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shunday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qildi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1" name="12-конечная звезда 20"/>
          <p:cNvSpPr/>
          <p:nvPr/>
        </p:nvSpPr>
        <p:spPr>
          <a:xfrm>
            <a:off x="695393" y="273805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80851" y="273227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244313" y="4023267"/>
            <a:ext cx="9234317" cy="109719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29736" y="4043245"/>
            <a:ext cx="8630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U </a:t>
            </a:r>
            <a:r>
              <a:rPr lang="en-US" sz="3200" dirty="0" err="1">
                <a:solidFill>
                  <a:srgbClr val="000066"/>
                </a:solidFill>
              </a:rPr>
              <a:t>kishi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qanday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yaxshilik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qildi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unga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qanday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yaxshilik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keldi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6" name="12-конечная звезда 25"/>
          <p:cNvSpPr/>
          <p:nvPr/>
        </p:nvSpPr>
        <p:spPr>
          <a:xfrm>
            <a:off x="643812" y="4178438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29270" y="417265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238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3718" y="2313180"/>
            <a:ext cx="101932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6600"/>
                </a:solidFill>
              </a:rPr>
              <a:t>tepag‘on</a:t>
            </a:r>
            <a:r>
              <a:rPr lang="en-US" sz="4400" b="1" i="1" dirty="0">
                <a:solidFill>
                  <a:srgbClr val="006600"/>
                </a:solidFill>
              </a:rPr>
              <a:t>, </a:t>
            </a:r>
            <a:r>
              <a:rPr lang="ru-RU" sz="4400" b="1" i="1" dirty="0" smtClean="0">
                <a:solidFill>
                  <a:srgbClr val="006600"/>
                </a:solidFill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</a:rPr>
              <a:t>bilag‘on</a:t>
            </a:r>
            <a:r>
              <a:rPr lang="en-US" sz="4400" b="1" i="1" dirty="0" smtClean="0">
                <a:solidFill>
                  <a:srgbClr val="006600"/>
                </a:solidFill>
              </a:rPr>
              <a:t>,</a:t>
            </a:r>
            <a:r>
              <a:rPr lang="ru-RU" sz="4400" b="1" i="1" dirty="0" smtClean="0">
                <a:solidFill>
                  <a:srgbClr val="006600"/>
                </a:solidFill>
              </a:rPr>
              <a:t> </a:t>
            </a:r>
            <a:r>
              <a:rPr lang="en-US" sz="4400" b="1" i="1" dirty="0" smtClean="0">
                <a:solidFill>
                  <a:srgbClr val="006600"/>
                </a:solidFill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</a:rPr>
              <a:t>chopag‘on</a:t>
            </a:r>
            <a:r>
              <a:rPr lang="en-US" sz="4400" b="1" i="1" dirty="0">
                <a:solidFill>
                  <a:srgbClr val="006600"/>
                </a:solidFill>
              </a:rPr>
              <a:t>, </a:t>
            </a:r>
            <a:r>
              <a:rPr lang="ru-RU" sz="4400" b="1" i="1" dirty="0" smtClean="0">
                <a:solidFill>
                  <a:srgbClr val="006600"/>
                </a:solidFill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</a:rPr>
              <a:t>qopag</a:t>
            </a:r>
            <a:r>
              <a:rPr lang="ru-RU" sz="4400" b="1" i="1" dirty="0" smtClean="0">
                <a:solidFill>
                  <a:srgbClr val="006600"/>
                </a:solidFill>
              </a:rPr>
              <a:t>‘</a:t>
            </a:r>
            <a:r>
              <a:rPr lang="en-US" sz="4400" b="1" i="1" dirty="0" smtClean="0">
                <a:solidFill>
                  <a:srgbClr val="006600"/>
                </a:solidFill>
              </a:rPr>
              <a:t>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7" y="3288325"/>
            <a:ext cx="11263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000066"/>
                </a:solidFill>
              </a:rPr>
              <a:t>1. </a:t>
            </a:r>
            <a:r>
              <a:rPr lang="en-US" sz="3600" dirty="0" smtClean="0">
                <a:solidFill>
                  <a:srgbClr val="000066"/>
                </a:solidFill>
              </a:rPr>
              <a:t>____________ </a:t>
            </a:r>
            <a:r>
              <a:rPr lang="en-US" sz="3600" dirty="0">
                <a:solidFill>
                  <a:srgbClr val="000066"/>
                </a:solidFill>
              </a:rPr>
              <a:t>bola </a:t>
            </a:r>
            <a:r>
              <a:rPr lang="en-US" sz="3600" dirty="0" err="1">
                <a:solidFill>
                  <a:srgbClr val="000066"/>
                </a:solidFill>
              </a:rPr>
              <a:t>devorni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tepib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buzdi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  <a:p>
            <a:pPr lvl="0"/>
            <a:r>
              <a:rPr lang="ru-RU" sz="3600" dirty="0" smtClean="0">
                <a:solidFill>
                  <a:srgbClr val="000066"/>
                </a:solidFill>
              </a:rPr>
              <a:t>2. </a:t>
            </a:r>
            <a:r>
              <a:rPr lang="en-US" sz="3600" dirty="0" smtClean="0">
                <a:solidFill>
                  <a:srgbClr val="000066"/>
                </a:solidFill>
              </a:rPr>
              <a:t>_____________ </a:t>
            </a:r>
            <a:r>
              <a:rPr lang="en-US" sz="3600" dirty="0" err="1">
                <a:solidFill>
                  <a:srgbClr val="000066"/>
                </a:solidFill>
              </a:rPr>
              <a:t>ot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pasda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manzilga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yetdi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  <a:p>
            <a:pPr lvl="0"/>
            <a:r>
              <a:rPr lang="ru-RU" sz="3600" dirty="0" smtClean="0">
                <a:solidFill>
                  <a:srgbClr val="000066"/>
                </a:solidFill>
              </a:rPr>
              <a:t>3. </a:t>
            </a:r>
            <a:r>
              <a:rPr lang="en-US" sz="3600" dirty="0" smtClean="0">
                <a:solidFill>
                  <a:srgbClr val="000066"/>
                </a:solidFill>
              </a:rPr>
              <a:t>______________ </a:t>
            </a:r>
            <a:r>
              <a:rPr lang="en-US" sz="3600" dirty="0" err="1">
                <a:solidFill>
                  <a:srgbClr val="000066"/>
                </a:solidFill>
              </a:rPr>
              <a:t>qiz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kuni</a:t>
            </a:r>
            <a:r>
              <a:rPr lang="en-US" sz="3600" dirty="0">
                <a:solidFill>
                  <a:srgbClr val="000066"/>
                </a:solidFill>
              </a:rPr>
              <a:t> “</a:t>
            </a:r>
            <a:r>
              <a:rPr lang="en-US" sz="3600" dirty="0" err="1">
                <a:solidFill>
                  <a:srgbClr val="000066"/>
                </a:solidFill>
              </a:rPr>
              <a:t>a’lo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baho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oladi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  <a:p>
            <a:pPr lvl="0"/>
            <a:r>
              <a:rPr lang="ru-RU" sz="3600" dirty="0" smtClean="0">
                <a:solidFill>
                  <a:srgbClr val="000066"/>
                </a:solidFill>
              </a:rPr>
              <a:t>4. </a:t>
            </a:r>
            <a:r>
              <a:rPr lang="en-US" sz="3600" dirty="0" err="1" smtClean="0">
                <a:solidFill>
                  <a:srgbClr val="000066"/>
                </a:solidFill>
              </a:rPr>
              <a:t>Qo‘shnining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darvozasini</a:t>
            </a:r>
            <a:r>
              <a:rPr lang="en-US" sz="3600" dirty="0">
                <a:solidFill>
                  <a:srgbClr val="000066"/>
                </a:solidFill>
              </a:rPr>
              <a:t> ______________ it </a:t>
            </a:r>
            <a:r>
              <a:rPr lang="en-US" sz="3600" dirty="0" err="1" smtClean="0">
                <a:solidFill>
                  <a:srgbClr val="000066"/>
                </a:solidFill>
              </a:rPr>
              <a:t>qo‘riqlardi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>
                <a:solidFill>
                  <a:srgbClr val="000066"/>
                </a:solidFill>
              </a:rPr>
              <a:t> 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0068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8967" y="1001906"/>
            <a:ext cx="787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Bo‘sh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o‘rinlarga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kerakli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98" y="2496755"/>
            <a:ext cx="10889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66"/>
                </a:solidFill>
              </a:rPr>
              <a:t>1. </a:t>
            </a:r>
            <a:r>
              <a:rPr lang="en-US" sz="4000" b="1" dirty="0" smtClean="0">
                <a:solidFill>
                  <a:srgbClr val="000066"/>
                </a:solidFill>
              </a:rPr>
              <a:t>____________ </a:t>
            </a:r>
            <a:r>
              <a:rPr lang="en-US" sz="4000" b="1" dirty="0">
                <a:solidFill>
                  <a:srgbClr val="000066"/>
                </a:solidFill>
              </a:rPr>
              <a:t>bola </a:t>
            </a:r>
            <a:r>
              <a:rPr lang="en-US" sz="4000" b="1" dirty="0" err="1">
                <a:solidFill>
                  <a:srgbClr val="000066"/>
                </a:solidFill>
              </a:rPr>
              <a:t>devorni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tepib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buzdi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  <a:p>
            <a:r>
              <a:rPr lang="en-US" sz="4000" b="1" dirty="0">
                <a:solidFill>
                  <a:srgbClr val="000066"/>
                </a:solidFill>
              </a:rPr>
              <a:t> 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7204" y="3986665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274" y="4095068"/>
            <a:ext cx="2275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tepag‘on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72980" y="489507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0750" y="5012883"/>
            <a:ext cx="2211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bilag‘on</a:t>
            </a:r>
            <a:r>
              <a:rPr lang="ru-RU" sz="4400" b="1" dirty="0" smtClean="0">
                <a:solidFill>
                  <a:srgbClr val="006600"/>
                </a:solidFill>
              </a:rPr>
              <a:t> 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43124" y="3922724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5110" y="3984892"/>
            <a:ext cx="26360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chopag‘on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694256" y="4890107"/>
            <a:ext cx="2964862" cy="1005054"/>
          </a:xfrm>
          <a:prstGeom prst="round2Diag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39307" y="4991719"/>
            <a:ext cx="237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qopag</a:t>
            </a:r>
            <a:r>
              <a:rPr lang="ru-RU" sz="4400" b="1" dirty="0" smtClean="0">
                <a:solidFill>
                  <a:srgbClr val="006600"/>
                </a:solidFill>
              </a:rPr>
              <a:t>‘</a:t>
            </a:r>
            <a:r>
              <a:rPr lang="en-US" sz="4400" b="1" dirty="0" smtClean="0">
                <a:solidFill>
                  <a:srgbClr val="006600"/>
                </a:solidFill>
              </a:rPr>
              <a:t>on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19607</TotalTime>
  <Words>584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1778</cp:revision>
  <dcterms:created xsi:type="dcterms:W3CDTF">2020-04-19T11:34:46Z</dcterms:created>
  <dcterms:modified xsi:type="dcterms:W3CDTF">2021-12-29T10:13:27Z</dcterms:modified>
</cp:coreProperties>
</file>