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892" r:id="rId3"/>
    <p:sldId id="900" r:id="rId4"/>
    <p:sldId id="344" r:id="rId5"/>
    <p:sldId id="901" r:id="rId6"/>
    <p:sldId id="896" r:id="rId7"/>
    <p:sldId id="902" r:id="rId8"/>
    <p:sldId id="894" r:id="rId9"/>
    <p:sldId id="903" r:id="rId10"/>
    <p:sldId id="904" r:id="rId11"/>
    <p:sldId id="905" r:id="rId12"/>
    <p:sldId id="906" r:id="rId13"/>
    <p:sldId id="907" r:id="rId14"/>
    <p:sldId id="908" r:id="rId15"/>
    <p:sldId id="909" r:id="rId16"/>
    <p:sldId id="910" r:id="rId17"/>
    <p:sldId id="883" r:id="rId18"/>
  </p:sldIdLst>
  <p:sldSz cx="12192000" cy="6858000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FFCCFF"/>
    <a:srgbClr val="006600"/>
    <a:srgbClr val="000066"/>
    <a:srgbClr val="99FFCC"/>
    <a:srgbClr val="FF00FF"/>
    <a:srgbClr val="FFFF66"/>
    <a:srgbClr val="FF99FF"/>
    <a:srgbClr val="99CC00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0068" y="307153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265472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Daftardagi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mashqni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bajaring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20528"/>
            <a:ext cx="2193256" cy="16901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304684" y="945388"/>
            <a:ext cx="7746405" cy="1005054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68967" y="1001906"/>
            <a:ext cx="7875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Bo‘sh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o‘rinlarga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kerakli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so‘zni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qo‘ying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8498" y="2496755"/>
            <a:ext cx="108893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66"/>
                </a:solidFill>
              </a:rPr>
              <a:t>1. </a:t>
            </a:r>
            <a:r>
              <a:rPr lang="en-US" sz="4000" b="1" dirty="0" err="1" smtClean="0">
                <a:solidFill>
                  <a:srgbClr val="006600"/>
                </a:solidFill>
              </a:rPr>
              <a:t>Tepag‘on</a:t>
            </a:r>
            <a:r>
              <a:rPr lang="en-US" sz="4000" b="1" dirty="0" smtClean="0">
                <a:solidFill>
                  <a:srgbClr val="006600"/>
                </a:solidFill>
              </a:rPr>
              <a:t> </a:t>
            </a:r>
            <a:r>
              <a:rPr lang="en-US" sz="4000" b="1" dirty="0" smtClean="0">
                <a:solidFill>
                  <a:srgbClr val="000066"/>
                </a:solidFill>
              </a:rPr>
              <a:t>bola </a:t>
            </a:r>
            <a:r>
              <a:rPr lang="en-US" sz="4000" b="1" dirty="0" err="1">
                <a:solidFill>
                  <a:srgbClr val="000066"/>
                </a:solidFill>
              </a:rPr>
              <a:t>devorni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tepib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buzdi</a:t>
            </a:r>
            <a:r>
              <a:rPr lang="en-US" sz="4000" b="1" dirty="0" smtClean="0">
                <a:solidFill>
                  <a:srgbClr val="000066"/>
                </a:solidFill>
              </a:rPr>
              <a:t>.</a:t>
            </a:r>
            <a:r>
              <a:rPr lang="en-US" sz="4000" b="1" dirty="0">
                <a:solidFill>
                  <a:srgbClr val="000066"/>
                </a:solidFill>
              </a:rPr>
              <a:t> 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597204" y="3986665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02274" y="4095068"/>
            <a:ext cx="2275238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tepag‘on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172980" y="4895077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630750" y="5012883"/>
            <a:ext cx="2211246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bilag‘on</a:t>
            </a:r>
            <a:r>
              <a:rPr lang="ru-RU" sz="4400" b="1" dirty="0" smtClean="0">
                <a:solidFill>
                  <a:srgbClr val="006600"/>
                </a:solidFill>
              </a:rPr>
              <a:t> 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5943124" y="3922724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155110" y="3984892"/>
            <a:ext cx="263604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chopag‘on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8694256" y="4890107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939307" y="4991719"/>
            <a:ext cx="237763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qopag</a:t>
            </a:r>
            <a:r>
              <a:rPr lang="ru-RU" sz="4400" b="1" dirty="0" smtClean="0">
                <a:solidFill>
                  <a:srgbClr val="006600"/>
                </a:solidFill>
              </a:rPr>
              <a:t>‘</a:t>
            </a:r>
            <a:r>
              <a:rPr lang="en-US" sz="4400" b="1" dirty="0" smtClean="0">
                <a:solidFill>
                  <a:srgbClr val="006600"/>
                </a:solidFill>
              </a:rPr>
              <a:t>on</a:t>
            </a:r>
            <a:endParaRPr lang="ru-RU" sz="44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40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0068" y="307153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265472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Daftardagi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mashqni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bajaring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20528"/>
            <a:ext cx="2193256" cy="16901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304684" y="945388"/>
            <a:ext cx="7746405" cy="1005054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68967" y="1001906"/>
            <a:ext cx="7875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Bo‘sh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o‘rinlarga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kerakli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so‘zni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qo‘ying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8498" y="2496755"/>
            <a:ext cx="108893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>
                <a:solidFill>
                  <a:srgbClr val="000066"/>
                </a:solidFill>
              </a:rPr>
              <a:t>2. </a:t>
            </a:r>
            <a:r>
              <a:rPr lang="en-US" sz="4000" b="1" dirty="0">
                <a:solidFill>
                  <a:srgbClr val="000066"/>
                </a:solidFill>
              </a:rPr>
              <a:t>_____________ </a:t>
            </a:r>
            <a:r>
              <a:rPr lang="en-US" sz="4000" b="1" dirty="0" err="1">
                <a:solidFill>
                  <a:srgbClr val="000066"/>
                </a:solidFill>
              </a:rPr>
              <a:t>ot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bir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pasda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manzilga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yetdi</a:t>
            </a:r>
            <a:r>
              <a:rPr lang="en-US" sz="4000" b="1" dirty="0" smtClean="0">
                <a:solidFill>
                  <a:srgbClr val="000066"/>
                </a:solidFill>
              </a:rPr>
              <a:t>.</a:t>
            </a:r>
            <a:r>
              <a:rPr lang="en-US" sz="4000" b="1" dirty="0">
                <a:solidFill>
                  <a:srgbClr val="000066"/>
                </a:solidFill>
              </a:rPr>
              <a:t> 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597204" y="3986665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02274" y="4095068"/>
            <a:ext cx="2275238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tepag‘on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172980" y="4895077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630750" y="5012883"/>
            <a:ext cx="2211246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bilag‘on</a:t>
            </a:r>
            <a:r>
              <a:rPr lang="ru-RU" sz="4400" b="1" dirty="0" smtClean="0">
                <a:solidFill>
                  <a:srgbClr val="006600"/>
                </a:solidFill>
              </a:rPr>
              <a:t> 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5943124" y="3922724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155110" y="3984892"/>
            <a:ext cx="263604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chopag‘on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8694256" y="4890107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939307" y="4991719"/>
            <a:ext cx="237763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6600"/>
                </a:solidFill>
              </a:rPr>
              <a:t>q</a:t>
            </a:r>
            <a:r>
              <a:rPr lang="en-US" sz="4400" b="1" dirty="0" err="1" smtClean="0">
                <a:solidFill>
                  <a:srgbClr val="006600"/>
                </a:solidFill>
              </a:rPr>
              <a:t>opag‘on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31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0068" y="307153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265472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Daftardagi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mashqni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bajaring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20528"/>
            <a:ext cx="2193256" cy="16901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304684" y="945388"/>
            <a:ext cx="7746405" cy="1005054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68967" y="1001906"/>
            <a:ext cx="7875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Bo‘sh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o‘rinlarga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kerakli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so‘zni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qo‘ying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8498" y="2496755"/>
            <a:ext cx="108893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0066"/>
                </a:solidFill>
              </a:rPr>
              <a:t>2. </a:t>
            </a:r>
            <a:r>
              <a:rPr lang="en-US" sz="4000" b="1" dirty="0" err="1">
                <a:solidFill>
                  <a:srgbClr val="006600"/>
                </a:solidFill>
              </a:rPr>
              <a:t>C</a:t>
            </a:r>
            <a:r>
              <a:rPr lang="en-US" sz="4000" b="1" dirty="0" err="1" smtClean="0">
                <a:solidFill>
                  <a:srgbClr val="006600"/>
                </a:solidFill>
              </a:rPr>
              <a:t>hopag‘on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ot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bir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pasda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manzilga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yetdi</a:t>
            </a:r>
            <a:r>
              <a:rPr lang="en-US" sz="4000" b="1" dirty="0" smtClean="0">
                <a:solidFill>
                  <a:srgbClr val="000066"/>
                </a:solidFill>
              </a:rPr>
              <a:t>.</a:t>
            </a:r>
            <a:r>
              <a:rPr lang="en-US" sz="4000" b="1" dirty="0">
                <a:solidFill>
                  <a:srgbClr val="000066"/>
                </a:solidFill>
              </a:rPr>
              <a:t> 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597204" y="3986665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02274" y="4095068"/>
            <a:ext cx="2275238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tepag‘on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172980" y="4895077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630750" y="5012883"/>
            <a:ext cx="2211246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bilag‘on</a:t>
            </a:r>
            <a:r>
              <a:rPr lang="ru-RU" sz="4400" b="1" dirty="0" smtClean="0">
                <a:solidFill>
                  <a:srgbClr val="006600"/>
                </a:solidFill>
              </a:rPr>
              <a:t> 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5943124" y="3922724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155110" y="3984892"/>
            <a:ext cx="263604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chopag‘on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8694256" y="4890107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939307" y="4991719"/>
            <a:ext cx="237763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6600"/>
                </a:solidFill>
              </a:rPr>
              <a:t>q</a:t>
            </a:r>
            <a:r>
              <a:rPr lang="en-US" sz="4400" b="1" dirty="0" err="1" smtClean="0">
                <a:solidFill>
                  <a:srgbClr val="006600"/>
                </a:solidFill>
              </a:rPr>
              <a:t>opag‘on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16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0068" y="307153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265472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Daftardagi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mashqni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bajaring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20528"/>
            <a:ext cx="2193256" cy="16901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304684" y="945388"/>
            <a:ext cx="7746405" cy="1005054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68967" y="1001906"/>
            <a:ext cx="7875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Bo‘sh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o‘rinlarga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kerakli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so‘zni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qo‘ying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8498" y="2496755"/>
            <a:ext cx="108893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>
                <a:solidFill>
                  <a:srgbClr val="000066"/>
                </a:solidFill>
              </a:rPr>
              <a:t>3. </a:t>
            </a:r>
            <a:r>
              <a:rPr lang="en-US" sz="4000" b="1" dirty="0">
                <a:solidFill>
                  <a:srgbClr val="000066"/>
                </a:solidFill>
              </a:rPr>
              <a:t>______________ </a:t>
            </a:r>
            <a:r>
              <a:rPr lang="en-US" sz="4000" b="1" dirty="0" err="1">
                <a:solidFill>
                  <a:srgbClr val="000066"/>
                </a:solidFill>
              </a:rPr>
              <a:t>qiz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har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kuni</a:t>
            </a:r>
            <a:r>
              <a:rPr lang="en-US" sz="4000" b="1" dirty="0">
                <a:solidFill>
                  <a:srgbClr val="000066"/>
                </a:solidFill>
              </a:rPr>
              <a:t> “</a:t>
            </a:r>
            <a:r>
              <a:rPr lang="en-US" sz="4000" b="1" dirty="0" err="1">
                <a:solidFill>
                  <a:srgbClr val="000066"/>
                </a:solidFill>
              </a:rPr>
              <a:t>a’lo</a:t>
            </a:r>
            <a:r>
              <a:rPr lang="en-US" sz="4000" b="1" dirty="0">
                <a:solidFill>
                  <a:srgbClr val="000066"/>
                </a:solidFill>
              </a:rPr>
              <a:t>” </a:t>
            </a:r>
            <a:r>
              <a:rPr lang="en-US" sz="4000" b="1" dirty="0" err="1">
                <a:solidFill>
                  <a:srgbClr val="000066"/>
                </a:solidFill>
              </a:rPr>
              <a:t>baho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oladi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597204" y="3986665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02274" y="4095068"/>
            <a:ext cx="2275238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tepag‘on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172980" y="4895077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630750" y="5012883"/>
            <a:ext cx="2211246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bilag‘on</a:t>
            </a:r>
            <a:r>
              <a:rPr lang="ru-RU" sz="4400" b="1" dirty="0" smtClean="0">
                <a:solidFill>
                  <a:srgbClr val="006600"/>
                </a:solidFill>
              </a:rPr>
              <a:t> 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5943124" y="3922724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155110" y="3984892"/>
            <a:ext cx="263604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chopag‘on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8694256" y="4890107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939307" y="4991719"/>
            <a:ext cx="237763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6600"/>
                </a:solidFill>
              </a:rPr>
              <a:t>q</a:t>
            </a:r>
            <a:r>
              <a:rPr lang="en-US" sz="4400" b="1" dirty="0" err="1" smtClean="0">
                <a:solidFill>
                  <a:srgbClr val="006600"/>
                </a:solidFill>
              </a:rPr>
              <a:t>opag‘on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22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0068" y="307153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265472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Daftardagi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mashqni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bajaring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20528"/>
            <a:ext cx="2193256" cy="16901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304684" y="945388"/>
            <a:ext cx="7746405" cy="1005054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68967" y="1001906"/>
            <a:ext cx="7875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Bo‘sh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o‘rinlarga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kerakli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so‘zni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qo‘ying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8498" y="2496755"/>
            <a:ext cx="108893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0066"/>
                </a:solidFill>
              </a:rPr>
              <a:t>3. </a:t>
            </a:r>
            <a:r>
              <a:rPr lang="en-US" sz="4000" b="1" dirty="0" err="1" smtClean="0">
                <a:solidFill>
                  <a:srgbClr val="006600"/>
                </a:solidFill>
              </a:rPr>
              <a:t>Bilag‘on</a:t>
            </a:r>
            <a:r>
              <a:rPr lang="ru-RU" sz="4000" b="1" dirty="0" smtClean="0">
                <a:solidFill>
                  <a:srgbClr val="006600"/>
                </a:solidFill>
              </a:rPr>
              <a:t> 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qiz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har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kuni</a:t>
            </a:r>
            <a:r>
              <a:rPr lang="en-US" sz="4000" b="1" dirty="0">
                <a:solidFill>
                  <a:srgbClr val="000066"/>
                </a:solidFill>
              </a:rPr>
              <a:t> “</a:t>
            </a:r>
            <a:r>
              <a:rPr lang="en-US" sz="4000" b="1" dirty="0" err="1">
                <a:solidFill>
                  <a:srgbClr val="000066"/>
                </a:solidFill>
              </a:rPr>
              <a:t>a’lo</a:t>
            </a:r>
            <a:r>
              <a:rPr lang="en-US" sz="4000" b="1" dirty="0">
                <a:solidFill>
                  <a:srgbClr val="000066"/>
                </a:solidFill>
              </a:rPr>
              <a:t>” </a:t>
            </a:r>
            <a:r>
              <a:rPr lang="en-US" sz="4000" b="1" dirty="0" err="1">
                <a:solidFill>
                  <a:srgbClr val="000066"/>
                </a:solidFill>
              </a:rPr>
              <a:t>baho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oladi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597204" y="3986665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02274" y="4095068"/>
            <a:ext cx="2275238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tepag‘on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172980" y="4895077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630750" y="5012883"/>
            <a:ext cx="2211246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bilag‘on</a:t>
            </a:r>
            <a:r>
              <a:rPr lang="ru-RU" sz="4400" b="1" dirty="0" smtClean="0">
                <a:solidFill>
                  <a:srgbClr val="006600"/>
                </a:solidFill>
              </a:rPr>
              <a:t> 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5943124" y="3922724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155110" y="3984892"/>
            <a:ext cx="263604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chopag‘on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8694256" y="4890107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939307" y="4991719"/>
            <a:ext cx="237763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6600"/>
                </a:solidFill>
              </a:rPr>
              <a:t>q</a:t>
            </a:r>
            <a:r>
              <a:rPr lang="en-US" sz="4400" b="1" dirty="0" err="1" smtClean="0">
                <a:solidFill>
                  <a:srgbClr val="006600"/>
                </a:solidFill>
              </a:rPr>
              <a:t>opag‘on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46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0068" y="307153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265472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Daftardagi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mashqni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bajaring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20528"/>
            <a:ext cx="2193256" cy="16901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304684" y="945388"/>
            <a:ext cx="7746405" cy="1005054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68967" y="1001906"/>
            <a:ext cx="7875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Bo‘sh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o‘rinlarga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kerakli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so‘zni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qo‘ying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8498" y="2496755"/>
            <a:ext cx="108893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>
                <a:solidFill>
                  <a:srgbClr val="000066"/>
                </a:solidFill>
              </a:rPr>
              <a:t>4. </a:t>
            </a:r>
            <a:r>
              <a:rPr lang="en-US" sz="4000" b="1" dirty="0" err="1">
                <a:solidFill>
                  <a:srgbClr val="000066"/>
                </a:solidFill>
              </a:rPr>
              <a:t>Qo‘shnining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darvozasini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smtClean="0">
                <a:solidFill>
                  <a:srgbClr val="000066"/>
                </a:solidFill>
              </a:rPr>
              <a:t>________ </a:t>
            </a:r>
            <a:r>
              <a:rPr lang="en-US" sz="4000" b="1" dirty="0">
                <a:solidFill>
                  <a:srgbClr val="000066"/>
                </a:solidFill>
              </a:rPr>
              <a:t>it </a:t>
            </a:r>
            <a:r>
              <a:rPr lang="en-US" sz="4000" b="1" dirty="0" err="1">
                <a:solidFill>
                  <a:srgbClr val="000066"/>
                </a:solidFill>
              </a:rPr>
              <a:t>qo‘riqlardi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597204" y="3986665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02274" y="4095068"/>
            <a:ext cx="2275238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tepag‘on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172980" y="4895077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630750" y="5012883"/>
            <a:ext cx="2211246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bilag‘on</a:t>
            </a:r>
            <a:r>
              <a:rPr lang="ru-RU" sz="4400" b="1" dirty="0" smtClean="0">
                <a:solidFill>
                  <a:srgbClr val="006600"/>
                </a:solidFill>
              </a:rPr>
              <a:t> 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5943124" y="3922724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155110" y="3984892"/>
            <a:ext cx="263604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chopag‘on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8694256" y="4890107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939307" y="4991719"/>
            <a:ext cx="237763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6600"/>
                </a:solidFill>
              </a:rPr>
              <a:t>qopag‘on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4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0068" y="307153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265472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Daftardagi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mashqni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bajaring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20528"/>
            <a:ext cx="2193256" cy="16901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304684" y="945388"/>
            <a:ext cx="7746405" cy="1005054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68967" y="1001906"/>
            <a:ext cx="7875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Bo‘sh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o‘rinlarga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kerakli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so‘zni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qo‘ying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8498" y="2496755"/>
            <a:ext cx="108893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0066"/>
                </a:solidFill>
              </a:rPr>
              <a:t>4. </a:t>
            </a:r>
            <a:r>
              <a:rPr lang="en-US" sz="4000" b="1" dirty="0" err="1">
                <a:solidFill>
                  <a:srgbClr val="000066"/>
                </a:solidFill>
              </a:rPr>
              <a:t>Qo‘shnining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darvozasini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</a:rPr>
              <a:t>qopag‘on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>
                <a:solidFill>
                  <a:srgbClr val="000066"/>
                </a:solidFill>
              </a:rPr>
              <a:t>it </a:t>
            </a:r>
            <a:r>
              <a:rPr lang="en-US" sz="4000" b="1" dirty="0" err="1">
                <a:solidFill>
                  <a:srgbClr val="000066"/>
                </a:solidFill>
              </a:rPr>
              <a:t>qo‘riqlardi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597204" y="3986665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02274" y="4095068"/>
            <a:ext cx="2275238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tepag‘on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172980" y="4895077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630750" y="5012883"/>
            <a:ext cx="2211246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bilag‘on</a:t>
            </a:r>
            <a:r>
              <a:rPr lang="ru-RU" sz="4400" b="1" dirty="0" smtClean="0">
                <a:solidFill>
                  <a:srgbClr val="006600"/>
                </a:solidFill>
              </a:rPr>
              <a:t> 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5943124" y="3922724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155110" y="3984892"/>
            <a:ext cx="263604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chopag‘on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8694256" y="4890107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939307" y="4991719"/>
            <a:ext cx="237763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qopag‘on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81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 flipH="1">
            <a:off x="476827" y="776313"/>
            <a:ext cx="4180734" cy="51179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077550" y="619988"/>
            <a:ext cx="6155503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4400" b="1" dirty="0" smtClean="0">
                <a:solidFill>
                  <a:srgbClr val="006600"/>
                </a:solidFill>
              </a:rPr>
              <a:t>SO‘ZNI </a:t>
            </a:r>
            <a:r>
              <a:rPr lang="en-US" sz="4400" b="1" dirty="0">
                <a:solidFill>
                  <a:srgbClr val="006600"/>
                </a:solidFill>
              </a:rPr>
              <a:t>TOPIB ISHLATING</a:t>
            </a:r>
            <a:endParaRPr lang="ru-RU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5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606722" y="505523"/>
            <a:ext cx="6509982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 err="1">
                <a:solidFill>
                  <a:srgbClr val="000066"/>
                </a:solidFill>
              </a:rPr>
              <a:t>Quyidagi</a:t>
            </a:r>
            <a:r>
              <a:rPr lang="en-US" sz="4400" dirty="0">
                <a:solidFill>
                  <a:srgbClr val="000066"/>
                </a:solidFill>
              </a:rPr>
              <a:t> </a:t>
            </a:r>
            <a:r>
              <a:rPr lang="en-US" sz="4400" dirty="0" err="1">
                <a:solidFill>
                  <a:srgbClr val="000066"/>
                </a:solidFill>
              </a:rPr>
              <a:t>ikkita</a:t>
            </a:r>
            <a:r>
              <a:rPr lang="en-US" sz="4400" dirty="0">
                <a:solidFill>
                  <a:srgbClr val="000066"/>
                </a:solidFill>
              </a:rPr>
              <a:t> </a:t>
            </a:r>
            <a:r>
              <a:rPr lang="en-US" sz="4400" dirty="0" err="1">
                <a:solidFill>
                  <a:srgbClr val="000066"/>
                </a:solidFill>
              </a:rPr>
              <a:t>matnni</a:t>
            </a:r>
            <a:r>
              <a:rPr lang="en-US" sz="4400" dirty="0">
                <a:solidFill>
                  <a:srgbClr val="000066"/>
                </a:solidFill>
              </a:rPr>
              <a:t> </a:t>
            </a:r>
            <a:r>
              <a:rPr lang="en-US" sz="4400" dirty="0" err="1">
                <a:solidFill>
                  <a:srgbClr val="000066"/>
                </a:solidFill>
              </a:rPr>
              <a:t>o‘qing</a:t>
            </a:r>
            <a:r>
              <a:rPr lang="en-US" sz="4400" dirty="0">
                <a:solidFill>
                  <a:srgbClr val="000066"/>
                </a:solidFill>
              </a:rPr>
              <a:t>. </a:t>
            </a:r>
            <a:endParaRPr lang="ru-RU" sz="4400" dirty="0" smtClean="0">
              <a:solidFill>
                <a:srgbClr val="000066"/>
              </a:solidFill>
            </a:endParaRPr>
          </a:p>
          <a:p>
            <a:pPr algn="ctr"/>
            <a:r>
              <a:rPr lang="en-US" sz="4400" dirty="0" err="1" smtClean="0">
                <a:solidFill>
                  <a:srgbClr val="000066"/>
                </a:solidFill>
              </a:rPr>
              <a:t>Ularning</a:t>
            </a:r>
            <a:r>
              <a:rPr lang="en-US" sz="4400" dirty="0" smtClean="0">
                <a:solidFill>
                  <a:srgbClr val="000066"/>
                </a:solidFill>
              </a:rPr>
              <a:t> </a:t>
            </a:r>
            <a:r>
              <a:rPr lang="en-US" sz="4400" dirty="0" err="1">
                <a:solidFill>
                  <a:srgbClr val="000066"/>
                </a:solidFill>
              </a:rPr>
              <a:t>qaysi</a:t>
            </a:r>
            <a:r>
              <a:rPr lang="en-US" sz="4400" dirty="0">
                <a:solidFill>
                  <a:srgbClr val="000066"/>
                </a:solidFill>
              </a:rPr>
              <a:t> </a:t>
            </a:r>
            <a:r>
              <a:rPr lang="en-US" sz="4400" dirty="0" err="1" smtClean="0">
                <a:solidFill>
                  <a:srgbClr val="000066"/>
                </a:solidFill>
              </a:rPr>
              <a:t>biri</a:t>
            </a:r>
            <a:r>
              <a:rPr lang="ru-RU" sz="4400" dirty="0" smtClean="0">
                <a:solidFill>
                  <a:srgbClr val="000066"/>
                </a:solidFill>
              </a:rPr>
              <a:t> </a:t>
            </a:r>
          </a:p>
          <a:p>
            <a:pPr algn="ctr"/>
            <a:r>
              <a:rPr lang="en-US" sz="4400" dirty="0" err="1" smtClean="0">
                <a:solidFill>
                  <a:srgbClr val="000066"/>
                </a:solidFill>
              </a:rPr>
              <a:t>yaxshilik</a:t>
            </a:r>
            <a:r>
              <a:rPr lang="en-US" sz="4400" dirty="0" smtClean="0">
                <a:solidFill>
                  <a:srgbClr val="000066"/>
                </a:solidFill>
              </a:rPr>
              <a:t> </a:t>
            </a:r>
            <a:r>
              <a:rPr lang="en-US" sz="4400" dirty="0" err="1">
                <a:solidFill>
                  <a:srgbClr val="000066"/>
                </a:solidFill>
              </a:rPr>
              <a:t>ketidan</a:t>
            </a:r>
            <a:r>
              <a:rPr lang="en-US" sz="4400" dirty="0">
                <a:solidFill>
                  <a:srgbClr val="000066"/>
                </a:solidFill>
              </a:rPr>
              <a:t> </a:t>
            </a:r>
            <a:r>
              <a:rPr lang="en-US" sz="4400" dirty="0" err="1">
                <a:solidFill>
                  <a:srgbClr val="000066"/>
                </a:solidFill>
              </a:rPr>
              <a:t>yaxshilik</a:t>
            </a:r>
            <a:r>
              <a:rPr lang="en-US" sz="4400" dirty="0">
                <a:solidFill>
                  <a:srgbClr val="000066"/>
                </a:solidFill>
              </a:rPr>
              <a:t> </a:t>
            </a:r>
            <a:r>
              <a:rPr lang="en-US" sz="4400" dirty="0" err="1">
                <a:solidFill>
                  <a:srgbClr val="000066"/>
                </a:solidFill>
              </a:rPr>
              <a:t>kelishini</a:t>
            </a:r>
            <a:r>
              <a:rPr lang="en-US" sz="4400" dirty="0">
                <a:solidFill>
                  <a:srgbClr val="000066"/>
                </a:solidFill>
              </a:rPr>
              <a:t>, </a:t>
            </a:r>
            <a:r>
              <a:rPr lang="en-US" sz="4400" dirty="0" err="1">
                <a:solidFill>
                  <a:srgbClr val="000066"/>
                </a:solidFill>
              </a:rPr>
              <a:t>qaysi</a:t>
            </a:r>
            <a:r>
              <a:rPr lang="en-US" sz="4400" dirty="0">
                <a:solidFill>
                  <a:srgbClr val="000066"/>
                </a:solidFill>
              </a:rPr>
              <a:t> </a:t>
            </a:r>
            <a:r>
              <a:rPr lang="en-US" sz="4400" dirty="0" err="1">
                <a:solidFill>
                  <a:srgbClr val="000066"/>
                </a:solidFill>
              </a:rPr>
              <a:t>bir</a:t>
            </a:r>
            <a:r>
              <a:rPr lang="en-US" sz="4400" dirty="0">
                <a:solidFill>
                  <a:srgbClr val="000066"/>
                </a:solidFill>
              </a:rPr>
              <a:t> </a:t>
            </a:r>
            <a:r>
              <a:rPr lang="en-US" sz="4400" dirty="0" err="1" smtClean="0">
                <a:solidFill>
                  <a:srgbClr val="000066"/>
                </a:solidFill>
              </a:rPr>
              <a:t>yomonlik</a:t>
            </a:r>
            <a:r>
              <a:rPr lang="ru-RU" sz="4400" dirty="0" smtClean="0">
                <a:solidFill>
                  <a:srgbClr val="000066"/>
                </a:solidFill>
              </a:rPr>
              <a:t> </a:t>
            </a:r>
            <a:r>
              <a:rPr lang="en-US" sz="4400" dirty="0" err="1" smtClean="0">
                <a:solidFill>
                  <a:srgbClr val="000066"/>
                </a:solidFill>
              </a:rPr>
              <a:t>ketidan</a:t>
            </a:r>
            <a:r>
              <a:rPr lang="en-US" sz="4400" dirty="0" smtClean="0">
                <a:solidFill>
                  <a:srgbClr val="000066"/>
                </a:solidFill>
              </a:rPr>
              <a:t> </a:t>
            </a:r>
            <a:r>
              <a:rPr lang="en-US" sz="4400" dirty="0" err="1" smtClean="0">
                <a:solidFill>
                  <a:srgbClr val="000066"/>
                </a:solidFill>
              </a:rPr>
              <a:t>yomonlik</a:t>
            </a:r>
            <a:endParaRPr lang="ru-RU" sz="4400" dirty="0" smtClean="0">
              <a:solidFill>
                <a:srgbClr val="000066"/>
              </a:solidFill>
            </a:endParaRPr>
          </a:p>
          <a:p>
            <a:pPr algn="ctr"/>
            <a:r>
              <a:rPr lang="en-US" sz="4400" dirty="0" smtClean="0">
                <a:solidFill>
                  <a:srgbClr val="000066"/>
                </a:solidFill>
              </a:rPr>
              <a:t> </a:t>
            </a:r>
            <a:r>
              <a:rPr lang="en-US" sz="4400" dirty="0" err="1">
                <a:solidFill>
                  <a:srgbClr val="000066"/>
                </a:solidFill>
              </a:rPr>
              <a:t>kelishini</a:t>
            </a:r>
            <a:r>
              <a:rPr lang="en-US" sz="4400" dirty="0">
                <a:solidFill>
                  <a:srgbClr val="000066"/>
                </a:solidFill>
              </a:rPr>
              <a:t> </a:t>
            </a:r>
            <a:r>
              <a:rPr lang="en-US" sz="4400" dirty="0" err="1">
                <a:solidFill>
                  <a:srgbClr val="000066"/>
                </a:solidFill>
              </a:rPr>
              <a:t>bildiradi</a:t>
            </a:r>
            <a:r>
              <a:rPr lang="en-US" sz="4400" dirty="0">
                <a:solidFill>
                  <a:srgbClr val="000066"/>
                </a:solidFill>
              </a:rPr>
              <a:t>?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" y="36379"/>
            <a:ext cx="1546747" cy="1633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3" t="13433" r="6295" b="11662"/>
          <a:stretch/>
        </p:blipFill>
        <p:spPr bwMode="auto">
          <a:xfrm>
            <a:off x="8886223" y="1361535"/>
            <a:ext cx="2734846" cy="4983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31" t="11334" r="2344" b="4327"/>
          <a:stretch/>
        </p:blipFill>
        <p:spPr bwMode="auto">
          <a:xfrm flipH="1">
            <a:off x="428295" y="1524141"/>
            <a:ext cx="2324754" cy="48208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51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290486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0"/>
            <a:ext cx="1392072" cy="16800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1471099" y="325589"/>
            <a:ext cx="107702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       </a:t>
            </a:r>
            <a:r>
              <a:rPr lang="en-US" sz="3600" dirty="0" err="1" smtClean="0"/>
              <a:t>Bir</a:t>
            </a:r>
            <a:r>
              <a:rPr lang="en-US" sz="3600" dirty="0" smtClean="0"/>
              <a:t> </a:t>
            </a:r>
            <a:r>
              <a:rPr lang="en-US" sz="3600" dirty="0" err="1"/>
              <a:t>yigit</a:t>
            </a:r>
            <a:r>
              <a:rPr lang="en-US" sz="3600" dirty="0"/>
              <a:t> </a:t>
            </a:r>
            <a:r>
              <a:rPr lang="en-US" sz="3600" dirty="0" err="1"/>
              <a:t>yo‘lda</a:t>
            </a:r>
            <a:r>
              <a:rPr lang="en-US" sz="3600" dirty="0"/>
              <a:t> </a:t>
            </a:r>
            <a:r>
              <a:rPr lang="en-US" sz="3600" dirty="0" err="1"/>
              <a:t>ketayotib</a:t>
            </a:r>
            <a:r>
              <a:rPr lang="en-US" sz="3600" dirty="0"/>
              <a:t> </a:t>
            </a:r>
            <a:r>
              <a:rPr lang="en-US" sz="3600" dirty="0" err="1"/>
              <a:t>bir</a:t>
            </a:r>
            <a:r>
              <a:rPr lang="en-US" sz="3600" dirty="0"/>
              <a:t> </a:t>
            </a:r>
            <a:r>
              <a:rPr lang="en-US" sz="3600" dirty="0" err="1" smtClean="0"/>
              <a:t>bog‘chaning</a:t>
            </a:r>
            <a:r>
              <a:rPr lang="ru-RU" sz="3600" dirty="0" smtClean="0"/>
              <a:t> </a:t>
            </a:r>
            <a:r>
              <a:rPr lang="en-US" sz="3600" dirty="0" err="1" smtClean="0"/>
              <a:t>devoriga</a:t>
            </a:r>
            <a:r>
              <a:rPr lang="ru-RU" sz="3600" dirty="0" smtClean="0"/>
              <a:t>      </a:t>
            </a:r>
            <a:r>
              <a:rPr lang="en-US" sz="3600" dirty="0" smtClean="0"/>
              <a:t> </a:t>
            </a:r>
            <a:r>
              <a:rPr lang="ru-RU" sz="3600" dirty="0" smtClean="0"/>
              <a:t>           </a:t>
            </a:r>
            <a:r>
              <a:rPr lang="en-US" sz="3600" dirty="0" err="1" smtClean="0"/>
              <a:t>ko‘zi</a:t>
            </a:r>
            <a:r>
              <a:rPr lang="ru-RU" sz="3600" dirty="0" smtClean="0"/>
              <a:t> </a:t>
            </a:r>
            <a:r>
              <a:rPr lang="en-US" sz="3600" dirty="0" err="1" smtClean="0"/>
              <a:t>tushdi</a:t>
            </a:r>
            <a:r>
              <a:rPr lang="en-US" sz="3600" dirty="0"/>
              <a:t>. </a:t>
            </a:r>
            <a:r>
              <a:rPr lang="en-US" sz="3600" dirty="0" smtClean="0"/>
              <a:t>U</a:t>
            </a:r>
            <a:r>
              <a:rPr lang="ru-RU" sz="3600" dirty="0" smtClean="0"/>
              <a:t> </a:t>
            </a:r>
            <a:r>
              <a:rPr lang="it-IT" sz="3600" dirty="0" smtClean="0"/>
              <a:t>devorning </a:t>
            </a:r>
            <a:r>
              <a:rPr lang="it-IT" sz="3600" dirty="0"/>
              <a:t>tepa va pastki </a:t>
            </a:r>
            <a:r>
              <a:rPr lang="it-IT" sz="3600" dirty="0" smtClean="0"/>
              <a:t>qismi</a:t>
            </a:r>
            <a:r>
              <a:rPr lang="ru-RU" sz="3600" dirty="0" smtClean="0"/>
              <a:t> </a:t>
            </a:r>
            <a:r>
              <a:rPr lang="es-ES" sz="3600" dirty="0" smtClean="0"/>
              <a:t>beton</a:t>
            </a:r>
            <a:r>
              <a:rPr lang="ru-RU" sz="3600" dirty="0" smtClean="0"/>
              <a:t>-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3" t="13433" r="6295" b="11662"/>
          <a:stretch/>
        </p:blipFill>
        <p:spPr bwMode="auto">
          <a:xfrm>
            <a:off x="9073981" y="1374041"/>
            <a:ext cx="2734846" cy="4983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469239" y="1439630"/>
            <a:ext cx="1077028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dirty="0" smtClean="0"/>
              <a:t>dan</a:t>
            </a:r>
            <a:r>
              <a:rPr lang="es-ES" sz="3600" dirty="0"/>
              <a:t>, </a:t>
            </a:r>
            <a:r>
              <a:rPr lang="es-ES" sz="3600" dirty="0" smtClean="0"/>
              <a:t>o‘rtasi </a:t>
            </a:r>
            <a:r>
              <a:rPr lang="es-ES" sz="3600" dirty="0"/>
              <a:t>esa taxtadan ekan</a:t>
            </a:r>
            <a:r>
              <a:rPr lang="es-ES" sz="3600" dirty="0" smtClean="0"/>
              <a:t>.</a:t>
            </a:r>
            <a:r>
              <a:rPr lang="ru-RU" sz="3600" dirty="0" smtClean="0"/>
              <a:t> </a:t>
            </a:r>
            <a:r>
              <a:rPr lang="en-US" sz="3600" dirty="0" smtClean="0"/>
              <a:t>“</a:t>
            </a:r>
            <a:r>
              <a:rPr lang="en-US" sz="3600" dirty="0"/>
              <a:t>Men </a:t>
            </a:r>
            <a:r>
              <a:rPr lang="en-US" sz="3600" dirty="0" err="1"/>
              <a:t>shu</a:t>
            </a:r>
            <a:r>
              <a:rPr lang="en-US" sz="3600" dirty="0"/>
              <a:t> </a:t>
            </a:r>
            <a:r>
              <a:rPr lang="en-US" sz="3600" dirty="0" err="1"/>
              <a:t>taxtani</a:t>
            </a:r>
            <a:r>
              <a:rPr lang="en-US" sz="3600" dirty="0"/>
              <a:t> </a:t>
            </a:r>
            <a:endParaRPr lang="ru-RU" sz="3600" dirty="0" smtClean="0"/>
          </a:p>
          <a:p>
            <a:r>
              <a:rPr lang="en-US" sz="3600" dirty="0" err="1" smtClean="0"/>
              <a:t>tepib</a:t>
            </a:r>
            <a:r>
              <a:rPr lang="en-US" sz="3600" dirty="0" smtClean="0"/>
              <a:t> </a:t>
            </a:r>
            <a:r>
              <a:rPr lang="en-US" sz="3600" dirty="0" err="1"/>
              <a:t>sindira</a:t>
            </a:r>
            <a:r>
              <a:rPr lang="en-US" sz="3600" dirty="0"/>
              <a:t> </a:t>
            </a:r>
            <a:r>
              <a:rPr lang="en-US" sz="3600" dirty="0" err="1" smtClean="0"/>
              <a:t>olaman</a:t>
            </a:r>
            <a:r>
              <a:rPr lang="en-US" sz="3600" dirty="0" smtClean="0"/>
              <a:t>,</a:t>
            </a:r>
            <a:r>
              <a:rPr lang="ru-RU" sz="3600" dirty="0" smtClean="0"/>
              <a:t> </a:t>
            </a:r>
            <a:r>
              <a:rPr lang="en-US" sz="3600" dirty="0" smtClean="0"/>
              <a:t>men </a:t>
            </a:r>
            <a:r>
              <a:rPr lang="en-US" sz="3600" dirty="0" err="1"/>
              <a:t>kuchliman</a:t>
            </a:r>
            <a:r>
              <a:rPr lang="en-US" sz="3600" dirty="0"/>
              <a:t>”, deb </a:t>
            </a:r>
            <a:endParaRPr lang="ru-RU" sz="3600" dirty="0" smtClean="0"/>
          </a:p>
          <a:p>
            <a:r>
              <a:rPr lang="en-US" sz="3600" dirty="0" err="1" smtClean="0"/>
              <a:t>taxtani</a:t>
            </a:r>
            <a:r>
              <a:rPr lang="en-US" sz="3600" dirty="0" smtClean="0"/>
              <a:t> </a:t>
            </a:r>
            <a:r>
              <a:rPr lang="en-US" sz="3600" dirty="0" err="1" smtClean="0"/>
              <a:t>tepa</a:t>
            </a:r>
            <a:r>
              <a:rPr lang="ru-RU" sz="3600" dirty="0" smtClean="0"/>
              <a:t> </a:t>
            </a:r>
            <a:r>
              <a:rPr lang="en-US" sz="3600" dirty="0" err="1" smtClean="0"/>
              <a:t>boshlabdi</a:t>
            </a:r>
            <a:r>
              <a:rPr lang="en-US" sz="3600" dirty="0"/>
              <a:t>. </a:t>
            </a:r>
            <a:r>
              <a:rPr lang="en-US" sz="3600" dirty="0" err="1"/>
              <a:t>Bir</a:t>
            </a:r>
            <a:r>
              <a:rPr lang="en-US" sz="3600" dirty="0"/>
              <a:t> </a:t>
            </a:r>
            <a:r>
              <a:rPr lang="en-US" sz="3600" dirty="0" err="1"/>
              <a:t>necha</a:t>
            </a:r>
            <a:r>
              <a:rPr lang="en-US" sz="3600" dirty="0"/>
              <a:t> </a:t>
            </a:r>
            <a:r>
              <a:rPr lang="en-US" sz="3600" dirty="0" err="1"/>
              <a:t>marta</a:t>
            </a:r>
            <a:r>
              <a:rPr lang="en-US" sz="3600" dirty="0"/>
              <a:t> </a:t>
            </a:r>
            <a:endParaRPr lang="ru-RU" sz="3600" dirty="0"/>
          </a:p>
          <a:p>
            <a:r>
              <a:rPr lang="en-US" sz="3600" dirty="0" err="1" smtClean="0"/>
              <a:t>tepganidan</a:t>
            </a:r>
            <a:r>
              <a:rPr lang="ru-RU" sz="3600" dirty="0" smtClean="0"/>
              <a:t> </a:t>
            </a:r>
            <a:r>
              <a:rPr lang="en-US" sz="3600" dirty="0" err="1" smtClean="0"/>
              <a:t>keyin</a:t>
            </a:r>
            <a:r>
              <a:rPr lang="en-US" sz="3600" dirty="0" smtClean="0"/>
              <a:t> </a:t>
            </a:r>
            <a:r>
              <a:rPr lang="en-US" sz="3600" dirty="0" err="1"/>
              <a:t>taxta</a:t>
            </a:r>
            <a:r>
              <a:rPr lang="en-US" sz="3600" dirty="0"/>
              <a:t> </a:t>
            </a:r>
            <a:r>
              <a:rPr lang="en-US" sz="3600" dirty="0" err="1"/>
              <a:t>rostdan</a:t>
            </a:r>
            <a:r>
              <a:rPr lang="en-US" sz="3600" dirty="0"/>
              <a:t> ham </a:t>
            </a:r>
            <a:r>
              <a:rPr lang="en-US" sz="3600" dirty="0" err="1"/>
              <a:t>sinib</a:t>
            </a:r>
            <a:r>
              <a:rPr lang="en-US" sz="3600" dirty="0"/>
              <a:t>, </a:t>
            </a:r>
            <a:endParaRPr lang="ru-RU" sz="3600" dirty="0" smtClean="0"/>
          </a:p>
          <a:p>
            <a:r>
              <a:rPr lang="en-US" sz="3600" dirty="0" err="1" smtClean="0"/>
              <a:t>yerga</a:t>
            </a:r>
            <a:r>
              <a:rPr lang="ru-RU" sz="3600" dirty="0" smtClean="0"/>
              <a:t> </a:t>
            </a:r>
            <a:r>
              <a:rPr lang="en-US" sz="3600" dirty="0" err="1" smtClean="0"/>
              <a:t>tushibdi</a:t>
            </a:r>
            <a:r>
              <a:rPr lang="en-US" sz="3600" dirty="0"/>
              <a:t>. </a:t>
            </a:r>
            <a:r>
              <a:rPr lang="en-US" sz="3600" dirty="0" err="1"/>
              <a:t>Shunda</a:t>
            </a:r>
            <a:r>
              <a:rPr lang="en-US" sz="3600" dirty="0"/>
              <a:t> </a:t>
            </a:r>
            <a:r>
              <a:rPr lang="en-US" sz="3600" dirty="0" err="1"/>
              <a:t>taxtaning</a:t>
            </a:r>
            <a:r>
              <a:rPr lang="en-US" sz="3600" dirty="0"/>
              <a:t> </a:t>
            </a:r>
            <a:r>
              <a:rPr lang="en-US" sz="3600" dirty="0" err="1" smtClean="0"/>
              <a:t>tepasidagi</a:t>
            </a:r>
            <a:r>
              <a:rPr lang="ru-RU" sz="3600" dirty="0" smtClean="0"/>
              <a:t> </a:t>
            </a:r>
          </a:p>
          <a:p>
            <a:r>
              <a:rPr lang="en-US" sz="3600" dirty="0" err="1" smtClean="0"/>
              <a:t>beton</a:t>
            </a:r>
            <a:r>
              <a:rPr lang="en-US" sz="3600" dirty="0" smtClean="0"/>
              <a:t> </a:t>
            </a:r>
            <a:r>
              <a:rPr lang="en-US" sz="3600" dirty="0" err="1"/>
              <a:t>tushib</a:t>
            </a:r>
            <a:r>
              <a:rPr lang="en-US" sz="3600" dirty="0"/>
              <a:t> </a:t>
            </a:r>
            <a:r>
              <a:rPr lang="en-US" sz="3600" dirty="0" err="1"/>
              <a:t>ketib</a:t>
            </a:r>
            <a:r>
              <a:rPr lang="en-US" sz="3600" dirty="0"/>
              <a:t> </a:t>
            </a:r>
            <a:r>
              <a:rPr lang="en-US" sz="3600" dirty="0" err="1"/>
              <a:t>tepag‘on</a:t>
            </a:r>
            <a:r>
              <a:rPr lang="en-US" sz="3600" dirty="0"/>
              <a:t> </a:t>
            </a:r>
            <a:r>
              <a:rPr lang="en-US" sz="3600" dirty="0" err="1" smtClean="0"/>
              <a:t>bolaning</a:t>
            </a:r>
            <a:r>
              <a:rPr lang="ru-RU" sz="3600" dirty="0" smtClean="0"/>
              <a:t> </a:t>
            </a:r>
          </a:p>
          <a:p>
            <a:r>
              <a:rPr lang="en-US" sz="3600" dirty="0" err="1" smtClean="0"/>
              <a:t>oyog‘ini</a:t>
            </a:r>
            <a:r>
              <a:rPr lang="en-US" sz="3600" dirty="0" smtClean="0"/>
              <a:t> </a:t>
            </a:r>
            <a:r>
              <a:rPr lang="en-US" sz="3600" dirty="0" err="1"/>
              <a:t>bosib</a:t>
            </a:r>
            <a:r>
              <a:rPr lang="en-US" sz="3600" dirty="0"/>
              <a:t> </a:t>
            </a:r>
            <a:r>
              <a:rPr lang="en-US" sz="3600" dirty="0" err="1"/>
              <a:t>qolibdi</a:t>
            </a:r>
            <a:r>
              <a:rPr lang="en-US" sz="3600" dirty="0"/>
              <a:t>. </a:t>
            </a:r>
            <a:r>
              <a:rPr lang="en-US" sz="3600" dirty="0" err="1" smtClean="0"/>
              <a:t>Betonni</a:t>
            </a:r>
            <a:r>
              <a:rPr lang="ru-RU" sz="3600" dirty="0" smtClean="0"/>
              <a:t> </a:t>
            </a:r>
            <a:r>
              <a:rPr lang="en-US" sz="3600" dirty="0" err="1" smtClean="0"/>
              <a:t>ko‘tarishga</a:t>
            </a:r>
            <a:r>
              <a:rPr lang="en-US" sz="3600" dirty="0" smtClean="0"/>
              <a:t> </a:t>
            </a:r>
            <a:endParaRPr lang="ru-RU" sz="3600" dirty="0" smtClean="0"/>
          </a:p>
          <a:p>
            <a:r>
              <a:rPr lang="en-US" sz="3600" dirty="0" err="1" smtClean="0"/>
              <a:t>kuchi</a:t>
            </a:r>
            <a:r>
              <a:rPr lang="en-US" sz="3600" dirty="0" smtClean="0"/>
              <a:t> </a:t>
            </a:r>
            <a:r>
              <a:rPr lang="en-US" sz="3600" dirty="0" err="1"/>
              <a:t>yetmay</a:t>
            </a:r>
            <a:r>
              <a:rPr lang="en-US" sz="3600" dirty="0"/>
              <a:t>, u </a:t>
            </a:r>
            <a:r>
              <a:rPr lang="en-US" sz="3600" dirty="0" err="1" smtClean="0"/>
              <a:t>dodlagancha</a:t>
            </a:r>
            <a:r>
              <a:rPr lang="ru-RU" sz="3600" dirty="0" smtClean="0"/>
              <a:t> </a:t>
            </a:r>
            <a:r>
              <a:rPr lang="en-US" sz="3600" dirty="0" err="1" smtClean="0"/>
              <a:t>odamlarni</a:t>
            </a:r>
            <a:r>
              <a:rPr lang="en-US" sz="3600" dirty="0" smtClean="0"/>
              <a:t> </a:t>
            </a:r>
            <a:endParaRPr lang="ru-RU" sz="3600" dirty="0" smtClean="0"/>
          </a:p>
          <a:p>
            <a:r>
              <a:rPr lang="en-US" sz="3600" dirty="0" err="1" smtClean="0"/>
              <a:t>yordamga</a:t>
            </a:r>
            <a:r>
              <a:rPr lang="en-US" sz="3600" dirty="0" smtClean="0"/>
              <a:t> </a:t>
            </a:r>
            <a:r>
              <a:rPr lang="en-US" sz="3600" dirty="0" err="1"/>
              <a:t>chaqiribdi</a:t>
            </a:r>
            <a:r>
              <a:rPr lang="en-US" sz="3600" dirty="0"/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290486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69239" y="325589"/>
            <a:ext cx="1118594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kishining</a:t>
            </a:r>
            <a:r>
              <a:rPr lang="en-US" sz="3200" dirty="0"/>
              <a:t> </a:t>
            </a:r>
            <a:r>
              <a:rPr lang="en-US" sz="3200" dirty="0" err="1"/>
              <a:t>uyida</a:t>
            </a:r>
            <a:r>
              <a:rPr lang="en-US" sz="3200" dirty="0"/>
              <a:t> </a:t>
            </a:r>
            <a:r>
              <a:rPr lang="en-US" sz="3200" dirty="0" err="1"/>
              <a:t>yeyishga</a:t>
            </a:r>
            <a:r>
              <a:rPr lang="en-US" sz="3200" dirty="0"/>
              <a:t> </a:t>
            </a:r>
            <a:r>
              <a:rPr lang="en-US" sz="3200" dirty="0" err="1" smtClean="0"/>
              <a:t>hech</a:t>
            </a:r>
            <a:r>
              <a:rPr lang="ru-RU" sz="3200" dirty="0" smtClean="0"/>
              <a:t> </a:t>
            </a:r>
            <a:r>
              <a:rPr lang="it-IT" sz="3200" dirty="0" smtClean="0"/>
              <a:t>narsasi </a:t>
            </a:r>
            <a:r>
              <a:rPr lang="it-IT" sz="3200" dirty="0"/>
              <a:t>qolmabdi. Xotini va bolasi </a:t>
            </a:r>
            <a:r>
              <a:rPr lang="it-IT" sz="3200" dirty="0" smtClean="0"/>
              <a:t>och</a:t>
            </a:r>
            <a:r>
              <a:rPr lang="ru-RU" sz="3200" dirty="0" smtClean="0"/>
              <a:t> </a:t>
            </a:r>
            <a:r>
              <a:rPr lang="pl-PL" sz="3200" dirty="0" smtClean="0"/>
              <a:t>ekan</a:t>
            </a:r>
            <a:r>
              <a:rPr lang="pl-PL" sz="3200" dirty="0"/>
              <a:t>. U ko‘chaga chiqib, ikkita </a:t>
            </a:r>
            <a:r>
              <a:rPr lang="pl-PL" sz="3200" dirty="0" smtClean="0"/>
              <a:t>non</a:t>
            </a:r>
            <a:r>
              <a:rPr lang="ru-RU" sz="3200" dirty="0" smtClean="0"/>
              <a:t> </a:t>
            </a:r>
            <a:r>
              <a:rPr lang="en-US" sz="3200" dirty="0" err="1" smtClean="0"/>
              <a:t>olibdi</a:t>
            </a:r>
            <a:r>
              <a:rPr lang="en-US" sz="3200" dirty="0"/>
              <a:t>, </a:t>
            </a:r>
            <a:r>
              <a:rPr lang="en-US" sz="3200" dirty="0" err="1"/>
              <a:t>uyga</a:t>
            </a:r>
            <a:r>
              <a:rPr lang="en-US" sz="3200" dirty="0"/>
              <a:t> </a:t>
            </a:r>
            <a:r>
              <a:rPr lang="en-US" sz="3200" dirty="0" err="1" smtClean="0"/>
              <a:t>qaytayotsa</a:t>
            </a:r>
            <a:r>
              <a:rPr lang="en-US" sz="3200" dirty="0" smtClean="0"/>
              <a:t>, </a:t>
            </a:r>
            <a:r>
              <a:rPr lang="en-US" sz="3200" dirty="0" err="1"/>
              <a:t>yo‘lda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 smtClean="0"/>
              <a:t>ayol</a:t>
            </a:r>
            <a:r>
              <a:rPr lang="ru-RU" sz="3200" dirty="0" smtClean="0"/>
              <a:t> </a:t>
            </a:r>
            <a:r>
              <a:rPr lang="en-US" sz="3200" dirty="0" err="1" smtClean="0"/>
              <a:t>yosh</a:t>
            </a:r>
            <a:r>
              <a:rPr lang="en-US" sz="3200" dirty="0" smtClean="0"/>
              <a:t> </a:t>
            </a:r>
            <a:r>
              <a:rPr lang="en-US" sz="3200" dirty="0" err="1"/>
              <a:t>bolasi</a:t>
            </a:r>
            <a:r>
              <a:rPr lang="en-US" sz="3200" dirty="0"/>
              <a:t> </a:t>
            </a:r>
            <a:r>
              <a:rPr lang="en-US" sz="3200" dirty="0" err="1"/>
              <a:t>bilan</a:t>
            </a:r>
            <a:r>
              <a:rPr lang="en-US" sz="3200" dirty="0"/>
              <a:t> </a:t>
            </a:r>
            <a:r>
              <a:rPr lang="en-US" sz="3200" dirty="0" err="1"/>
              <a:t>sadaqa</a:t>
            </a:r>
            <a:r>
              <a:rPr lang="en-US" sz="3200" dirty="0"/>
              <a:t> </a:t>
            </a:r>
            <a:r>
              <a:rPr lang="en-US" sz="3200" dirty="0" err="1"/>
              <a:t>so‘rab</a:t>
            </a:r>
            <a:r>
              <a:rPr lang="en-US" sz="3200" dirty="0"/>
              <a:t> </a:t>
            </a:r>
            <a:r>
              <a:rPr lang="en-US" sz="3200" dirty="0" err="1" smtClean="0"/>
              <a:t>o‘tirgan</a:t>
            </a:r>
            <a:r>
              <a:rPr lang="ru-RU" sz="3200" dirty="0" smtClean="0"/>
              <a:t> </a:t>
            </a:r>
            <a:r>
              <a:rPr lang="en-US" sz="3200" dirty="0" err="1" smtClean="0"/>
              <a:t>ekan</a:t>
            </a:r>
            <a:r>
              <a:rPr lang="en-US" sz="3200" dirty="0"/>
              <a:t>. U </a:t>
            </a:r>
            <a:r>
              <a:rPr lang="en-US" sz="3200" dirty="0" err="1" smtClean="0"/>
              <a:t>ayol</a:t>
            </a:r>
            <a:r>
              <a:rPr lang="en-US" sz="3200" dirty="0" smtClean="0"/>
              <a:t>: </a:t>
            </a:r>
            <a:r>
              <a:rPr lang="en-US" sz="3200" dirty="0"/>
              <a:t>“</a:t>
            </a:r>
            <a:r>
              <a:rPr lang="en-US" sz="3200" dirty="0" err="1"/>
              <a:t>Bolamning</a:t>
            </a:r>
            <a:r>
              <a:rPr lang="en-US" sz="3200" dirty="0"/>
              <a:t> </a:t>
            </a:r>
            <a:r>
              <a:rPr lang="en-US" sz="3200" dirty="0" err="1"/>
              <a:t>otasi</a:t>
            </a:r>
            <a:r>
              <a:rPr lang="en-US" sz="3200" dirty="0"/>
              <a:t> </a:t>
            </a:r>
            <a:r>
              <a:rPr lang="en-US" sz="3200" dirty="0" err="1" smtClean="0"/>
              <a:t>yaqinda</a:t>
            </a:r>
            <a:r>
              <a:rPr lang="ru-RU" sz="3200" dirty="0" smtClean="0"/>
              <a:t> </a:t>
            </a:r>
            <a:r>
              <a:rPr lang="es-ES" sz="3200" dirty="0" smtClean="0"/>
              <a:t>vafot etdi.</a:t>
            </a:r>
            <a:r>
              <a:rPr lang="ru-RU" sz="3200" dirty="0" smtClean="0"/>
              <a:t> </a:t>
            </a:r>
            <a:r>
              <a:rPr lang="es-ES" sz="3200" dirty="0" smtClean="0"/>
              <a:t>Boquvchimiz </a:t>
            </a:r>
            <a:r>
              <a:rPr lang="es-ES" sz="3200" dirty="0"/>
              <a:t>yo‘q. </a:t>
            </a:r>
            <a:r>
              <a:rPr lang="es-ES" sz="3200" dirty="0" smtClean="0"/>
              <a:t>Necha</a:t>
            </a:r>
            <a:r>
              <a:rPr lang="ru-RU" sz="3200" dirty="0" smtClean="0"/>
              <a:t> </a:t>
            </a:r>
            <a:r>
              <a:rPr lang="sv-SE" sz="3200" dirty="0" smtClean="0"/>
              <a:t>kundan </a:t>
            </a:r>
            <a:r>
              <a:rPr lang="sv-SE" sz="3200" dirty="0"/>
              <a:t>beri hech narsa </a:t>
            </a:r>
            <a:r>
              <a:rPr lang="sv-SE" sz="3200" dirty="0" smtClean="0"/>
              <a:t>yemadik,</a:t>
            </a:r>
            <a:r>
              <a:rPr lang="ru-RU" sz="3200" dirty="0" smtClean="0"/>
              <a:t> </a:t>
            </a:r>
            <a:r>
              <a:rPr lang="sv-SE" sz="3200" dirty="0" smtClean="0"/>
              <a:t>yeyishga</a:t>
            </a:r>
            <a:endParaRPr lang="ru-RU" sz="3200" dirty="0" smtClean="0"/>
          </a:p>
          <a:p>
            <a:r>
              <a:rPr lang="sv-SE" sz="3200" dirty="0" smtClean="0"/>
              <a:t> </a:t>
            </a:r>
            <a:r>
              <a:rPr lang="sv-SE" sz="3200" dirty="0"/>
              <a:t>biron narsa bering”, -</a:t>
            </a:r>
            <a:r>
              <a:rPr lang="sv-SE" sz="3200" dirty="0" smtClean="0"/>
              <a:t>debdi.</a:t>
            </a:r>
            <a:r>
              <a:rPr lang="ru-RU" sz="3200" dirty="0" smtClean="0"/>
              <a:t> </a:t>
            </a:r>
            <a:r>
              <a:rPr lang="fi-FI" sz="3200" dirty="0" smtClean="0"/>
              <a:t>U </a:t>
            </a:r>
            <a:r>
              <a:rPr lang="fi-FI" sz="3200" dirty="0"/>
              <a:t>kishining rahmi kelib, </a:t>
            </a:r>
            <a:endParaRPr lang="ru-RU" sz="3200" dirty="0" smtClean="0"/>
          </a:p>
          <a:p>
            <a:r>
              <a:rPr lang="fi-FI" sz="3200" dirty="0" smtClean="0"/>
              <a:t>ikkala nonni</a:t>
            </a:r>
            <a:r>
              <a:rPr lang="ru-RU" sz="3200" dirty="0" smtClean="0"/>
              <a:t> </a:t>
            </a:r>
            <a:r>
              <a:rPr lang="en-US" sz="3200" dirty="0" smtClean="0"/>
              <a:t>ham </a:t>
            </a:r>
            <a:r>
              <a:rPr lang="en-US" sz="3200" dirty="0" err="1" smtClean="0"/>
              <a:t>yetim</a:t>
            </a:r>
            <a:r>
              <a:rPr lang="ru-RU" sz="3200" dirty="0" smtClean="0"/>
              <a:t> </a:t>
            </a:r>
            <a:r>
              <a:rPr lang="en-US" sz="3200" dirty="0" smtClean="0"/>
              <a:t> </a:t>
            </a:r>
            <a:r>
              <a:rPr lang="en-US" sz="3200" dirty="0" err="1"/>
              <a:t>bolaga</a:t>
            </a:r>
            <a:r>
              <a:rPr lang="en-US" sz="3200" dirty="0"/>
              <a:t> </a:t>
            </a:r>
            <a:r>
              <a:rPr lang="en-US" sz="3200" dirty="0" err="1"/>
              <a:t>tutqazib</a:t>
            </a:r>
            <a:r>
              <a:rPr lang="en-US" sz="3200" dirty="0"/>
              <a:t> </a:t>
            </a:r>
            <a:r>
              <a:rPr lang="en-US" sz="3200" dirty="0" err="1" smtClean="0"/>
              <a:t>ketibdi</a:t>
            </a:r>
            <a:r>
              <a:rPr lang="en-US" sz="3200" dirty="0" smtClean="0"/>
              <a:t>.</a:t>
            </a:r>
            <a:r>
              <a:rPr lang="ru-RU" sz="3200" dirty="0" smtClean="0"/>
              <a:t> </a:t>
            </a:r>
            <a:r>
              <a:rPr lang="en-US" sz="3200" dirty="0" err="1" smtClean="0"/>
              <a:t>Yo‘lda</a:t>
            </a:r>
            <a:endParaRPr lang="ru-RU" sz="3200" dirty="0" smtClean="0"/>
          </a:p>
          <a:p>
            <a:r>
              <a:rPr lang="en-US" sz="3200" dirty="0" smtClean="0"/>
              <a:t>“</a:t>
            </a:r>
            <a:r>
              <a:rPr lang="en-US" sz="3200" dirty="0" err="1" smtClean="0"/>
              <a:t>endi</a:t>
            </a:r>
            <a:r>
              <a:rPr lang="en-US" sz="3200" dirty="0" smtClean="0"/>
              <a:t> </a:t>
            </a:r>
            <a:r>
              <a:rPr lang="en-US" sz="3200" dirty="0" err="1" smtClean="0"/>
              <a:t>o‘zimning</a:t>
            </a:r>
            <a:r>
              <a:rPr lang="en-US" sz="3200" dirty="0" smtClean="0"/>
              <a:t> </a:t>
            </a:r>
            <a:r>
              <a:rPr lang="en-US" sz="3200" dirty="0" err="1"/>
              <a:t>bolamni</a:t>
            </a:r>
            <a:r>
              <a:rPr lang="en-US" sz="3200" dirty="0"/>
              <a:t> </a:t>
            </a:r>
            <a:r>
              <a:rPr lang="en-US" sz="3200" dirty="0" err="1" smtClean="0"/>
              <a:t>qanday</a:t>
            </a:r>
            <a:r>
              <a:rPr lang="ru-RU" sz="3200" dirty="0" smtClean="0"/>
              <a:t> </a:t>
            </a:r>
            <a:r>
              <a:rPr lang="en-US" sz="3200" dirty="0" err="1" smtClean="0"/>
              <a:t>to‘ydiraman</a:t>
            </a:r>
            <a:r>
              <a:rPr lang="en-US" sz="3200" dirty="0" smtClean="0"/>
              <a:t>”, </a:t>
            </a:r>
            <a:r>
              <a:rPr lang="en-US" sz="3200" dirty="0"/>
              <a:t>deb </a:t>
            </a:r>
            <a:endParaRPr lang="ru-RU" sz="3200" dirty="0" smtClean="0"/>
          </a:p>
          <a:p>
            <a:r>
              <a:rPr lang="en-US" sz="3200" dirty="0" err="1" smtClean="0"/>
              <a:t>o‘ylanibdi</a:t>
            </a:r>
            <a:r>
              <a:rPr lang="en-US" sz="3200" dirty="0"/>
              <a:t>. </a:t>
            </a:r>
            <a:r>
              <a:rPr lang="en-US" sz="3200" dirty="0" err="1" smtClean="0"/>
              <a:t>Uyiga</a:t>
            </a:r>
            <a:r>
              <a:rPr lang="ru-RU" sz="3200" dirty="0" smtClean="0"/>
              <a:t> </a:t>
            </a:r>
            <a:r>
              <a:rPr lang="en-US" sz="3200" dirty="0" err="1" smtClean="0"/>
              <a:t>borib</a:t>
            </a:r>
            <a:r>
              <a:rPr lang="en-US" sz="3200" dirty="0" smtClean="0"/>
              <a:t> </a:t>
            </a:r>
            <a:r>
              <a:rPr lang="en-US" sz="3200" dirty="0" err="1"/>
              <a:t>qarasa</a:t>
            </a:r>
            <a:r>
              <a:rPr lang="en-US" sz="3200" dirty="0"/>
              <a:t>, </a:t>
            </a:r>
            <a:r>
              <a:rPr lang="en-US" sz="3200" dirty="0" err="1"/>
              <a:t>uzoq</a:t>
            </a:r>
            <a:r>
              <a:rPr lang="en-US" sz="3200" dirty="0"/>
              <a:t> </a:t>
            </a:r>
            <a:r>
              <a:rPr lang="en-US" sz="3200" dirty="0" err="1"/>
              <a:t>shahardan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endParaRPr lang="ru-RU" sz="3200" dirty="0" smtClean="0"/>
          </a:p>
          <a:p>
            <a:r>
              <a:rPr lang="en-US" sz="3200" dirty="0" err="1" smtClean="0"/>
              <a:t>do‘sti</a:t>
            </a:r>
            <a:r>
              <a:rPr lang="ru-RU" sz="3200" dirty="0" smtClean="0"/>
              <a:t> </a:t>
            </a:r>
            <a:r>
              <a:rPr lang="pl-PL" sz="3200" dirty="0" smtClean="0"/>
              <a:t>mehmon bo‘lib </a:t>
            </a:r>
            <a:r>
              <a:rPr lang="pl-PL" sz="3200" dirty="0"/>
              <a:t>kelibdi. U do‘sti </a:t>
            </a:r>
            <a:r>
              <a:rPr lang="pl-PL" sz="3200" dirty="0" smtClean="0"/>
              <a:t>juda</a:t>
            </a:r>
            <a:r>
              <a:rPr lang="ru-RU" sz="3200" dirty="0" smtClean="0"/>
              <a:t> </a:t>
            </a:r>
            <a:r>
              <a:rPr lang="en-US" sz="3200" dirty="0" err="1" smtClean="0"/>
              <a:t>ko‘p</a:t>
            </a:r>
            <a:r>
              <a:rPr lang="en-US" sz="3200" dirty="0" smtClean="0"/>
              <a:t> </a:t>
            </a:r>
            <a:r>
              <a:rPr lang="en-US" sz="3200" dirty="0" err="1" smtClean="0"/>
              <a:t>sovg‘a</a:t>
            </a:r>
            <a:r>
              <a:rPr lang="ru-RU" sz="3200" dirty="0" smtClean="0"/>
              <a:t>-</a:t>
            </a:r>
          </a:p>
          <a:p>
            <a:r>
              <a:rPr lang="en-US" sz="3200" dirty="0" smtClean="0"/>
              <a:t>lar </a:t>
            </a:r>
            <a:r>
              <a:rPr lang="en-US" sz="3200" dirty="0" err="1"/>
              <a:t>bilan</a:t>
            </a:r>
            <a:r>
              <a:rPr lang="en-US" sz="3200" dirty="0"/>
              <a:t> </a:t>
            </a:r>
            <a:r>
              <a:rPr lang="en-US" sz="3200" dirty="0" err="1" smtClean="0"/>
              <a:t>birga</a:t>
            </a:r>
            <a:r>
              <a:rPr lang="ru-RU" sz="3200" dirty="0" smtClean="0"/>
              <a:t> </a:t>
            </a:r>
            <a:r>
              <a:rPr lang="en-US" sz="3200" dirty="0" smtClean="0"/>
              <a:t> </a:t>
            </a:r>
            <a:r>
              <a:rPr lang="en-US" sz="3200" dirty="0" err="1" smtClean="0"/>
              <a:t>oziq-ovqat</a:t>
            </a:r>
            <a:r>
              <a:rPr lang="ru-RU" sz="3200" dirty="0" smtClean="0"/>
              <a:t> </a:t>
            </a:r>
            <a:r>
              <a:rPr lang="en-US" sz="3200" dirty="0" smtClean="0"/>
              <a:t>ham </a:t>
            </a:r>
            <a:r>
              <a:rPr lang="en-US" sz="3200" dirty="0" err="1"/>
              <a:t>olib</a:t>
            </a:r>
            <a:r>
              <a:rPr lang="en-US" sz="3200" dirty="0"/>
              <a:t> </a:t>
            </a:r>
            <a:r>
              <a:rPr lang="en-US" sz="3200" dirty="0" err="1"/>
              <a:t>kelgan</a:t>
            </a:r>
            <a:r>
              <a:rPr lang="en-US" sz="3200" dirty="0"/>
              <a:t> </a:t>
            </a:r>
            <a:r>
              <a:rPr lang="en-US" sz="3200" dirty="0" err="1"/>
              <a:t>ekan</a:t>
            </a:r>
            <a:r>
              <a:rPr lang="en-US" sz="3200" dirty="0"/>
              <a:t>. </a:t>
            </a:r>
            <a:endParaRPr lang="ru-RU" sz="3200" dirty="0" smtClean="0"/>
          </a:p>
          <a:p>
            <a:r>
              <a:rPr lang="en-US" sz="3200" dirty="0" err="1" smtClean="0"/>
              <a:t>Ularning</a:t>
            </a:r>
            <a:r>
              <a:rPr lang="en-US" sz="3200" dirty="0" smtClean="0"/>
              <a:t> </a:t>
            </a:r>
            <a:r>
              <a:rPr lang="en-US" sz="3200" dirty="0" err="1" smtClean="0"/>
              <a:t>ichida</a:t>
            </a:r>
            <a:r>
              <a:rPr lang="ru-RU" sz="3200" dirty="0" smtClean="0"/>
              <a:t> </a:t>
            </a:r>
            <a:r>
              <a:rPr lang="en-US" sz="3200" dirty="0" smtClean="0"/>
              <a:t>un</a:t>
            </a:r>
            <a:r>
              <a:rPr lang="en-US" sz="3200" dirty="0"/>
              <a:t>, </a:t>
            </a:r>
            <a:r>
              <a:rPr lang="en-US" sz="3200" dirty="0" err="1"/>
              <a:t>guruch</a:t>
            </a:r>
            <a:r>
              <a:rPr lang="en-US" sz="3200" dirty="0"/>
              <a:t>, </a:t>
            </a:r>
            <a:r>
              <a:rPr lang="en-US" sz="3200" dirty="0" err="1"/>
              <a:t>yog</a:t>
            </a:r>
            <a:r>
              <a:rPr lang="en-US" sz="3200" dirty="0"/>
              <a:t>‘, </a:t>
            </a:r>
            <a:r>
              <a:rPr lang="en-US" sz="3200" dirty="0" err="1"/>
              <a:t>go‘sht</a:t>
            </a:r>
            <a:r>
              <a:rPr lang="en-US" sz="3200" dirty="0"/>
              <a:t> ham </a:t>
            </a:r>
            <a:r>
              <a:rPr lang="en-US" sz="3200" dirty="0" err="1"/>
              <a:t>bor</a:t>
            </a:r>
            <a:r>
              <a:rPr lang="en-US" sz="3200" dirty="0"/>
              <a:t> </a:t>
            </a:r>
            <a:r>
              <a:rPr lang="en-US" sz="3200" dirty="0" err="1"/>
              <a:t>ekan</a:t>
            </a:r>
            <a:r>
              <a:rPr lang="en-US" sz="3200" dirty="0"/>
              <a:t>.</a:t>
            </a:r>
            <a:endParaRPr lang="ru-RU" sz="3200" dirty="0" smtClean="0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31" t="11334" r="2344" b="4327"/>
          <a:stretch/>
        </p:blipFill>
        <p:spPr bwMode="auto">
          <a:xfrm>
            <a:off x="9539784" y="2149745"/>
            <a:ext cx="2264863" cy="43255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78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290486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0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217055" y="1050878"/>
            <a:ext cx="10438133" cy="684903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02478" y="1070856"/>
            <a:ext cx="10516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Devorni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tepib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buzishdan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odam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qandaydir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foyda</a:t>
            </a:r>
            <a:r>
              <a:rPr lang="ru-RU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oladimi</a:t>
            </a:r>
            <a:r>
              <a:rPr lang="en-US" sz="3200" dirty="0">
                <a:solidFill>
                  <a:srgbClr val="000066"/>
                </a:solidFill>
              </a:rPr>
              <a:t>?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10" name="12-конечная звезда 9"/>
          <p:cNvSpPr/>
          <p:nvPr/>
        </p:nvSpPr>
        <p:spPr>
          <a:xfrm>
            <a:off x="602906" y="946737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02012" y="940957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solidFill>
                  <a:srgbClr val="006600"/>
                </a:solidFill>
              </a:rPr>
              <a:t>1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1650639" y="298245"/>
            <a:ext cx="102358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1271648" y="2063551"/>
            <a:ext cx="9196186" cy="1097196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657070" y="2083529"/>
            <a:ext cx="84149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Devorning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egalari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devor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buzilgandan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so‘ng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nima</a:t>
            </a:r>
            <a:r>
              <a:rPr lang="ru-RU" sz="3200" dirty="0" smtClean="0">
                <a:solidFill>
                  <a:srgbClr val="000066"/>
                </a:solidFill>
              </a:rPr>
              <a:t> </a:t>
            </a:r>
          </a:p>
          <a:p>
            <a:r>
              <a:rPr lang="en-US" sz="3200" dirty="0" err="1" smtClean="0">
                <a:solidFill>
                  <a:srgbClr val="000066"/>
                </a:solidFill>
              </a:rPr>
              <a:t>qilishadi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smtClean="0">
                <a:solidFill>
                  <a:srgbClr val="000066"/>
                </a:solidFill>
              </a:rPr>
              <a:t>deb </a:t>
            </a:r>
            <a:r>
              <a:rPr lang="en-US" sz="3200" dirty="0" err="1">
                <a:solidFill>
                  <a:srgbClr val="000066"/>
                </a:solidFill>
              </a:rPr>
              <a:t>o‘ylaysiz</a:t>
            </a:r>
            <a:r>
              <a:rPr lang="en-US" sz="3200" dirty="0">
                <a:solidFill>
                  <a:srgbClr val="000066"/>
                </a:solidFill>
              </a:rPr>
              <a:t>?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21" name="12-конечная звезда 20"/>
          <p:cNvSpPr/>
          <p:nvPr/>
        </p:nvSpPr>
        <p:spPr>
          <a:xfrm>
            <a:off x="671146" y="2218722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856604" y="2212942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solidFill>
                  <a:srgbClr val="006600"/>
                </a:solidFill>
              </a:rPr>
              <a:t>2</a:t>
            </a: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1233516" y="3456516"/>
            <a:ext cx="9234317" cy="1097196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618939" y="3476494"/>
            <a:ext cx="86305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66"/>
                </a:solidFill>
              </a:rPr>
              <a:t>Bola </a:t>
            </a:r>
            <a:r>
              <a:rPr lang="en-US" sz="3200" dirty="0" err="1">
                <a:solidFill>
                  <a:srgbClr val="000066"/>
                </a:solidFill>
              </a:rPr>
              <a:t>nima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yomonlik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qildi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va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uning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ketidan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qanday</a:t>
            </a:r>
            <a:r>
              <a:rPr lang="ru-RU" sz="3200" dirty="0" smtClean="0">
                <a:solidFill>
                  <a:srgbClr val="000066"/>
                </a:solidFill>
              </a:rPr>
              <a:t> </a:t>
            </a:r>
          </a:p>
          <a:p>
            <a:r>
              <a:rPr lang="en-US" sz="3200" dirty="0" err="1" smtClean="0">
                <a:solidFill>
                  <a:srgbClr val="000066"/>
                </a:solidFill>
              </a:rPr>
              <a:t>yomonlik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keldi</a:t>
            </a:r>
            <a:r>
              <a:rPr lang="en-US" sz="3200" dirty="0">
                <a:solidFill>
                  <a:srgbClr val="000066"/>
                </a:solidFill>
              </a:rPr>
              <a:t>?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26" name="12-конечная звезда 25"/>
          <p:cNvSpPr/>
          <p:nvPr/>
        </p:nvSpPr>
        <p:spPr>
          <a:xfrm>
            <a:off x="633015" y="3611687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818473" y="3605907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solidFill>
                  <a:srgbClr val="006600"/>
                </a:solidFill>
              </a:rPr>
              <a:t>3</a:t>
            </a:r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>
            <a:off x="1224943" y="4819441"/>
            <a:ext cx="9242891" cy="1097196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610366" y="4839419"/>
            <a:ext cx="86391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Siz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hayotingizda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shunga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o‘xshash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holatlarni</a:t>
            </a:r>
            <a:endParaRPr lang="en-US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kuzatganmisiz</a:t>
            </a:r>
            <a:r>
              <a:rPr lang="en-US" sz="3200" dirty="0">
                <a:solidFill>
                  <a:srgbClr val="000066"/>
                </a:solidFill>
              </a:rPr>
              <a:t>?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30" name="12-конечная звезда 29"/>
          <p:cNvSpPr/>
          <p:nvPr/>
        </p:nvSpPr>
        <p:spPr>
          <a:xfrm>
            <a:off x="624442" y="4974612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809900" y="4968832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solidFill>
                  <a:srgbClr val="0066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47959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25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290486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0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217056" y="1050878"/>
            <a:ext cx="9288910" cy="1323832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02478" y="1139096"/>
            <a:ext cx="105167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Hikoyadagi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kishi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uyda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och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bolasi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bo‘la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turib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ikkala</a:t>
            </a:r>
            <a:endParaRPr lang="en-US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nonni</a:t>
            </a:r>
            <a:r>
              <a:rPr lang="en-US" sz="3200" dirty="0">
                <a:solidFill>
                  <a:srgbClr val="000066"/>
                </a:solidFill>
              </a:rPr>
              <a:t> ham </a:t>
            </a:r>
            <a:r>
              <a:rPr lang="en-US" sz="3200" dirty="0" err="1">
                <a:solidFill>
                  <a:srgbClr val="000066"/>
                </a:solidFill>
              </a:rPr>
              <a:t>ko‘chadagi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begonaga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berib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to‘g‘ri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qildimi</a:t>
            </a:r>
            <a:r>
              <a:rPr lang="en-US" sz="3200" dirty="0">
                <a:solidFill>
                  <a:srgbClr val="000066"/>
                </a:solidFill>
              </a:rPr>
              <a:t>?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10" name="12-конечная звезда 9"/>
          <p:cNvSpPr/>
          <p:nvPr/>
        </p:nvSpPr>
        <p:spPr>
          <a:xfrm>
            <a:off x="602906" y="1268552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02012" y="1262772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solidFill>
                  <a:srgbClr val="006600"/>
                </a:solidFill>
              </a:rPr>
              <a:t>5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1650639" y="298245"/>
            <a:ext cx="102358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1295895" y="2829828"/>
            <a:ext cx="9196186" cy="704942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681317" y="2849806"/>
            <a:ext cx="84149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Nima</a:t>
            </a:r>
            <a:r>
              <a:rPr lang="en-US" sz="3200" dirty="0">
                <a:solidFill>
                  <a:srgbClr val="000066"/>
                </a:solidFill>
              </a:rPr>
              <a:t> deb </a:t>
            </a:r>
            <a:r>
              <a:rPr lang="en-US" sz="3200" dirty="0" err="1">
                <a:solidFill>
                  <a:srgbClr val="000066"/>
                </a:solidFill>
              </a:rPr>
              <a:t>o‘ylaysiz</a:t>
            </a:r>
            <a:r>
              <a:rPr lang="en-US" sz="3200" dirty="0">
                <a:solidFill>
                  <a:srgbClr val="000066"/>
                </a:solidFill>
              </a:rPr>
              <a:t>, u </a:t>
            </a:r>
            <a:r>
              <a:rPr lang="en-US" sz="3200" dirty="0" err="1">
                <a:solidFill>
                  <a:srgbClr val="000066"/>
                </a:solidFill>
              </a:rPr>
              <a:t>nima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uchun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shunday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qildi</a:t>
            </a:r>
            <a:r>
              <a:rPr lang="en-US" sz="3200" dirty="0">
                <a:solidFill>
                  <a:srgbClr val="000066"/>
                </a:solidFill>
              </a:rPr>
              <a:t>?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21" name="12-конечная звезда 20"/>
          <p:cNvSpPr/>
          <p:nvPr/>
        </p:nvSpPr>
        <p:spPr>
          <a:xfrm>
            <a:off x="695393" y="2738057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880851" y="2732277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solidFill>
                  <a:srgbClr val="006600"/>
                </a:solidFill>
              </a:rPr>
              <a:t>6</a:t>
            </a: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1244313" y="4023267"/>
            <a:ext cx="9234317" cy="1097196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629736" y="4043245"/>
            <a:ext cx="86305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66"/>
                </a:solidFill>
              </a:rPr>
              <a:t>U </a:t>
            </a:r>
            <a:r>
              <a:rPr lang="en-US" sz="3200" dirty="0" err="1">
                <a:solidFill>
                  <a:srgbClr val="000066"/>
                </a:solidFill>
              </a:rPr>
              <a:t>kishi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qanday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yaxshilik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qildi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va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unga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qanday</a:t>
            </a:r>
            <a:endParaRPr lang="en-US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yaxshilik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keldi</a:t>
            </a:r>
            <a:r>
              <a:rPr lang="en-US" sz="3200" dirty="0">
                <a:solidFill>
                  <a:srgbClr val="000066"/>
                </a:solidFill>
              </a:rPr>
              <a:t>?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26" name="12-конечная звезда 25"/>
          <p:cNvSpPr/>
          <p:nvPr/>
        </p:nvSpPr>
        <p:spPr>
          <a:xfrm>
            <a:off x="643812" y="4178438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829270" y="4172658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solidFill>
                  <a:srgbClr val="0066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02389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307153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265472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Daftardagi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mashqni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bajaring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20528"/>
            <a:ext cx="2193256" cy="16901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304684" y="945388"/>
            <a:ext cx="7746405" cy="1005054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68967" y="1001906"/>
            <a:ext cx="7875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Bo‘sh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o‘rinlarga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kerakli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so‘zni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qo‘ying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043718" y="2313180"/>
            <a:ext cx="10193240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i="1" dirty="0" err="1" smtClean="0">
                <a:solidFill>
                  <a:srgbClr val="006600"/>
                </a:solidFill>
              </a:rPr>
              <a:t>tepag‘on</a:t>
            </a:r>
            <a:r>
              <a:rPr lang="en-US" sz="4400" b="1" i="1" dirty="0">
                <a:solidFill>
                  <a:srgbClr val="006600"/>
                </a:solidFill>
              </a:rPr>
              <a:t>, </a:t>
            </a:r>
            <a:r>
              <a:rPr lang="ru-RU" sz="4400" b="1" i="1" dirty="0" smtClean="0">
                <a:solidFill>
                  <a:srgbClr val="006600"/>
                </a:solidFill>
              </a:rPr>
              <a:t> </a:t>
            </a:r>
            <a:r>
              <a:rPr lang="en-US" sz="4400" b="1" i="1" dirty="0" err="1" smtClean="0">
                <a:solidFill>
                  <a:srgbClr val="006600"/>
                </a:solidFill>
              </a:rPr>
              <a:t>bilag‘on</a:t>
            </a:r>
            <a:r>
              <a:rPr lang="en-US" sz="4400" b="1" i="1" dirty="0" smtClean="0">
                <a:solidFill>
                  <a:srgbClr val="006600"/>
                </a:solidFill>
              </a:rPr>
              <a:t>,</a:t>
            </a:r>
            <a:r>
              <a:rPr lang="ru-RU" sz="4400" b="1" i="1" dirty="0" smtClean="0">
                <a:solidFill>
                  <a:srgbClr val="006600"/>
                </a:solidFill>
              </a:rPr>
              <a:t> </a:t>
            </a:r>
            <a:r>
              <a:rPr lang="en-US" sz="4400" b="1" i="1" dirty="0" smtClean="0">
                <a:solidFill>
                  <a:srgbClr val="006600"/>
                </a:solidFill>
              </a:rPr>
              <a:t> </a:t>
            </a:r>
            <a:r>
              <a:rPr lang="en-US" sz="4400" b="1" i="1" dirty="0" err="1" smtClean="0">
                <a:solidFill>
                  <a:srgbClr val="006600"/>
                </a:solidFill>
              </a:rPr>
              <a:t>chopag‘on</a:t>
            </a:r>
            <a:r>
              <a:rPr lang="en-US" sz="4400" b="1" i="1" dirty="0">
                <a:solidFill>
                  <a:srgbClr val="006600"/>
                </a:solidFill>
              </a:rPr>
              <a:t>, </a:t>
            </a:r>
            <a:r>
              <a:rPr lang="ru-RU" sz="4400" b="1" i="1" dirty="0" smtClean="0">
                <a:solidFill>
                  <a:srgbClr val="006600"/>
                </a:solidFill>
              </a:rPr>
              <a:t> </a:t>
            </a:r>
            <a:r>
              <a:rPr lang="en-US" sz="4400" b="1" i="1" dirty="0" err="1" smtClean="0">
                <a:solidFill>
                  <a:srgbClr val="006600"/>
                </a:solidFill>
              </a:rPr>
              <a:t>qopag</a:t>
            </a:r>
            <a:r>
              <a:rPr lang="ru-RU" sz="4400" b="1" i="1" dirty="0" smtClean="0">
                <a:solidFill>
                  <a:srgbClr val="006600"/>
                </a:solidFill>
              </a:rPr>
              <a:t>‘</a:t>
            </a:r>
            <a:r>
              <a:rPr lang="en-US" sz="4400" b="1" i="1" dirty="0" smtClean="0">
                <a:solidFill>
                  <a:srgbClr val="006600"/>
                </a:solidFill>
              </a:rPr>
              <a:t>on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8497" y="3288325"/>
            <a:ext cx="1126354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 smtClean="0">
                <a:solidFill>
                  <a:srgbClr val="000066"/>
                </a:solidFill>
              </a:rPr>
              <a:t>1. </a:t>
            </a:r>
            <a:r>
              <a:rPr lang="en-US" sz="3600" dirty="0" smtClean="0">
                <a:solidFill>
                  <a:srgbClr val="000066"/>
                </a:solidFill>
              </a:rPr>
              <a:t>____________ </a:t>
            </a:r>
            <a:r>
              <a:rPr lang="en-US" sz="3600" dirty="0">
                <a:solidFill>
                  <a:srgbClr val="000066"/>
                </a:solidFill>
              </a:rPr>
              <a:t>bola </a:t>
            </a:r>
            <a:r>
              <a:rPr lang="en-US" sz="3600" dirty="0" err="1">
                <a:solidFill>
                  <a:srgbClr val="000066"/>
                </a:solidFill>
              </a:rPr>
              <a:t>devorni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tepib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buzdi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  <a:endParaRPr lang="ru-RU" sz="3600" dirty="0">
              <a:solidFill>
                <a:srgbClr val="000066"/>
              </a:solidFill>
            </a:endParaRPr>
          </a:p>
          <a:p>
            <a:pPr lvl="0"/>
            <a:r>
              <a:rPr lang="ru-RU" sz="3600" dirty="0" smtClean="0">
                <a:solidFill>
                  <a:srgbClr val="000066"/>
                </a:solidFill>
              </a:rPr>
              <a:t>2. </a:t>
            </a:r>
            <a:r>
              <a:rPr lang="en-US" sz="3600" dirty="0" smtClean="0">
                <a:solidFill>
                  <a:srgbClr val="000066"/>
                </a:solidFill>
              </a:rPr>
              <a:t>_____________ </a:t>
            </a:r>
            <a:r>
              <a:rPr lang="en-US" sz="3600" dirty="0" err="1">
                <a:solidFill>
                  <a:srgbClr val="000066"/>
                </a:solidFill>
              </a:rPr>
              <a:t>ot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bir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pasda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manzilga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yetdi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  <a:endParaRPr lang="ru-RU" sz="3600" dirty="0">
              <a:solidFill>
                <a:srgbClr val="000066"/>
              </a:solidFill>
            </a:endParaRPr>
          </a:p>
          <a:p>
            <a:pPr lvl="0"/>
            <a:r>
              <a:rPr lang="ru-RU" sz="3600" dirty="0" smtClean="0">
                <a:solidFill>
                  <a:srgbClr val="000066"/>
                </a:solidFill>
              </a:rPr>
              <a:t>3. </a:t>
            </a:r>
            <a:r>
              <a:rPr lang="en-US" sz="3600" dirty="0" smtClean="0">
                <a:solidFill>
                  <a:srgbClr val="000066"/>
                </a:solidFill>
              </a:rPr>
              <a:t>______________ </a:t>
            </a:r>
            <a:r>
              <a:rPr lang="en-US" sz="3600" dirty="0" err="1">
                <a:solidFill>
                  <a:srgbClr val="000066"/>
                </a:solidFill>
              </a:rPr>
              <a:t>qiz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har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kuni</a:t>
            </a:r>
            <a:r>
              <a:rPr lang="en-US" sz="3600" dirty="0">
                <a:solidFill>
                  <a:srgbClr val="000066"/>
                </a:solidFill>
              </a:rPr>
              <a:t> “</a:t>
            </a:r>
            <a:r>
              <a:rPr lang="en-US" sz="3600" dirty="0" err="1">
                <a:solidFill>
                  <a:srgbClr val="000066"/>
                </a:solidFill>
              </a:rPr>
              <a:t>a’lo</a:t>
            </a:r>
            <a:r>
              <a:rPr lang="en-US" sz="3600" dirty="0">
                <a:solidFill>
                  <a:srgbClr val="000066"/>
                </a:solidFill>
              </a:rPr>
              <a:t>” </a:t>
            </a:r>
            <a:r>
              <a:rPr lang="en-US" sz="3600" dirty="0" err="1">
                <a:solidFill>
                  <a:srgbClr val="000066"/>
                </a:solidFill>
              </a:rPr>
              <a:t>baho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oladi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  <a:endParaRPr lang="ru-RU" sz="3600" dirty="0">
              <a:solidFill>
                <a:srgbClr val="000066"/>
              </a:solidFill>
            </a:endParaRPr>
          </a:p>
          <a:p>
            <a:pPr lvl="0"/>
            <a:r>
              <a:rPr lang="ru-RU" sz="3600" dirty="0" smtClean="0">
                <a:solidFill>
                  <a:srgbClr val="000066"/>
                </a:solidFill>
              </a:rPr>
              <a:t>4. </a:t>
            </a:r>
            <a:r>
              <a:rPr lang="en-US" sz="3600" dirty="0" err="1" smtClean="0">
                <a:solidFill>
                  <a:srgbClr val="000066"/>
                </a:solidFill>
              </a:rPr>
              <a:t>Qo‘shnining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darvozasini</a:t>
            </a:r>
            <a:r>
              <a:rPr lang="en-US" sz="3600" dirty="0">
                <a:solidFill>
                  <a:srgbClr val="000066"/>
                </a:solidFill>
              </a:rPr>
              <a:t> ______________ it </a:t>
            </a:r>
            <a:r>
              <a:rPr lang="en-US" sz="3600" dirty="0" err="1" smtClean="0">
                <a:solidFill>
                  <a:srgbClr val="000066"/>
                </a:solidFill>
              </a:rPr>
              <a:t>qo‘riqlardi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  <a:endParaRPr lang="ru-RU" sz="3600" dirty="0">
              <a:solidFill>
                <a:srgbClr val="000066"/>
              </a:solidFill>
            </a:endParaRPr>
          </a:p>
          <a:p>
            <a:r>
              <a:rPr lang="en-US" sz="3600" dirty="0">
                <a:solidFill>
                  <a:srgbClr val="000066"/>
                </a:solidFill>
              </a:rPr>
              <a:t> </a:t>
            </a:r>
            <a:endParaRPr lang="ru-RU" sz="36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07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0068" y="307153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265472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Daftardagi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mashqni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bajaring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20528"/>
            <a:ext cx="2193256" cy="16901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304684" y="945388"/>
            <a:ext cx="7746405" cy="1005054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68967" y="1001906"/>
            <a:ext cx="7875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Bo‘sh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o‘rinlarga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kerakli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so‘zni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qo‘ying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8498" y="2496755"/>
            <a:ext cx="108893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0066"/>
                </a:solidFill>
              </a:rPr>
              <a:t>1. </a:t>
            </a:r>
            <a:r>
              <a:rPr lang="en-US" sz="4000" b="1" dirty="0" smtClean="0">
                <a:solidFill>
                  <a:srgbClr val="000066"/>
                </a:solidFill>
              </a:rPr>
              <a:t>____________ </a:t>
            </a:r>
            <a:r>
              <a:rPr lang="en-US" sz="4000" b="1" dirty="0">
                <a:solidFill>
                  <a:srgbClr val="000066"/>
                </a:solidFill>
              </a:rPr>
              <a:t>bola </a:t>
            </a:r>
            <a:r>
              <a:rPr lang="en-US" sz="4000" b="1" dirty="0" err="1">
                <a:solidFill>
                  <a:srgbClr val="000066"/>
                </a:solidFill>
              </a:rPr>
              <a:t>devorni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tepib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buzdi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  <a:p>
            <a:r>
              <a:rPr lang="en-US" sz="4000" b="1" dirty="0">
                <a:solidFill>
                  <a:srgbClr val="000066"/>
                </a:solidFill>
              </a:rPr>
              <a:t> 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597204" y="3986665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02274" y="4095068"/>
            <a:ext cx="2275238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tepag‘on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172980" y="4895077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630750" y="5012883"/>
            <a:ext cx="2211246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bilag‘on</a:t>
            </a:r>
            <a:r>
              <a:rPr lang="ru-RU" sz="4400" b="1" dirty="0" smtClean="0">
                <a:solidFill>
                  <a:srgbClr val="006600"/>
                </a:solidFill>
              </a:rPr>
              <a:t> 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5943124" y="3922724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155110" y="3984892"/>
            <a:ext cx="263604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chopag‘on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8694256" y="4890107"/>
            <a:ext cx="2964862" cy="1005054"/>
          </a:xfrm>
          <a:prstGeom prst="round2DiagRect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939307" y="4991719"/>
            <a:ext cx="237763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qopag</a:t>
            </a:r>
            <a:r>
              <a:rPr lang="ru-RU" sz="4400" b="1" dirty="0" smtClean="0">
                <a:solidFill>
                  <a:srgbClr val="006600"/>
                </a:solidFill>
              </a:rPr>
              <a:t>‘</a:t>
            </a:r>
            <a:r>
              <a:rPr lang="en-US" sz="4400" b="1" dirty="0" smtClean="0">
                <a:solidFill>
                  <a:srgbClr val="006600"/>
                </a:solidFill>
              </a:rPr>
              <a:t>on</a:t>
            </a:r>
            <a:endParaRPr lang="ru-RU" sz="44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13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19607</TotalTime>
  <Words>584</Words>
  <Application>Microsoft Office PowerPoint</Application>
  <PresentationFormat>Произвольный</PresentationFormat>
  <Paragraphs>113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1778</cp:revision>
  <dcterms:created xsi:type="dcterms:W3CDTF">2020-04-19T11:34:46Z</dcterms:created>
  <dcterms:modified xsi:type="dcterms:W3CDTF">2021-12-29T10:13:27Z</dcterms:modified>
</cp:coreProperties>
</file>