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892" r:id="rId3"/>
    <p:sldId id="344" r:id="rId4"/>
    <p:sldId id="900" r:id="rId5"/>
    <p:sldId id="901" r:id="rId6"/>
    <p:sldId id="902" r:id="rId7"/>
    <p:sldId id="894" r:id="rId8"/>
    <p:sldId id="893" r:id="rId9"/>
    <p:sldId id="903" r:id="rId10"/>
    <p:sldId id="895" r:id="rId11"/>
    <p:sldId id="883" r:id="rId12"/>
  </p:sldIdLst>
  <p:sldSz cx="12192000" cy="6858000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CCFF"/>
    <a:srgbClr val="000066"/>
    <a:srgbClr val="0807E3"/>
    <a:srgbClr val="006600"/>
    <a:srgbClr val="FF00FF"/>
    <a:srgbClr val="FF99FF"/>
    <a:srgbClr val="99CC00"/>
    <a:srgbClr val="99FFCC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060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9239" y="334449"/>
            <a:ext cx="11335409" cy="6195859"/>
          </a:xfrm>
          <a:prstGeom prst="roundRect">
            <a:avLst>
              <a:gd name="adj" fmla="val 4332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09672" y="265472"/>
            <a:ext cx="1041426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</a:rPr>
              <a:t>Quyidagi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iboralarni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eshitganmisiz</a:t>
            </a:r>
            <a:r>
              <a:rPr lang="en-US" sz="4000" b="1" dirty="0">
                <a:solidFill>
                  <a:srgbClr val="000066"/>
                </a:solidFill>
              </a:rPr>
              <a:t>? </a:t>
            </a:r>
            <a:endParaRPr lang="en-US" sz="4000" b="1" dirty="0" smtClean="0">
              <a:solidFill>
                <a:srgbClr val="000066"/>
              </a:solidFill>
            </a:endParaRP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</a:rPr>
              <a:t>Ularni</a:t>
            </a:r>
            <a:r>
              <a:rPr lang="en-US" sz="4000" b="1" dirty="0" smtClean="0">
                <a:solidFill>
                  <a:srgbClr val="000066"/>
                </a:solidFill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</a:rPr>
              <a:t>qachon</a:t>
            </a:r>
            <a:r>
              <a:rPr lang="en-US" sz="4000" b="1" dirty="0" smtClean="0">
                <a:solidFill>
                  <a:srgbClr val="000066"/>
                </a:solidFill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</a:rPr>
              <a:t>ishlatamiz</a:t>
            </a:r>
            <a:r>
              <a:rPr lang="en-US" sz="4000" b="1" dirty="0">
                <a:solidFill>
                  <a:srgbClr val="000066"/>
                </a:solidFill>
              </a:rPr>
              <a:t>?</a:t>
            </a:r>
            <a:endParaRPr lang="ru-RU" sz="4000" dirty="0">
              <a:solidFill>
                <a:srgbClr val="000066"/>
              </a:solidFill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3637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Блок-схема: перфолента 9"/>
          <p:cNvSpPr/>
          <p:nvPr/>
        </p:nvSpPr>
        <p:spPr>
          <a:xfrm>
            <a:off x="921205" y="1829874"/>
            <a:ext cx="6537315" cy="1150245"/>
          </a:xfrm>
          <a:prstGeom prst="flowChartPunchedTape">
            <a:avLst/>
          </a:prstGeom>
          <a:solidFill>
            <a:srgbClr val="FFCC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366384" y="2066793"/>
            <a:ext cx="54986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</a:rPr>
              <a:t>Qo‘lingiz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dard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</a:rPr>
              <a:t>ko‘rmasin</a:t>
            </a:r>
            <a:r>
              <a:rPr lang="en-US" sz="4000" b="1" dirty="0" smtClean="0">
                <a:solidFill>
                  <a:srgbClr val="000066"/>
                </a:solidFill>
              </a:rPr>
              <a:t>.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23" name="Блок-схема: перфолента 22"/>
          <p:cNvSpPr/>
          <p:nvPr/>
        </p:nvSpPr>
        <p:spPr>
          <a:xfrm>
            <a:off x="973618" y="3253812"/>
            <a:ext cx="4148994" cy="1150245"/>
          </a:xfrm>
          <a:prstGeom prst="flowChartPunchedTape">
            <a:avLst/>
          </a:prstGeom>
          <a:solidFill>
            <a:srgbClr val="FFFF66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400131" y="3493336"/>
            <a:ext cx="32959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000066"/>
                </a:solidFill>
              </a:rPr>
              <a:t>Baraka toping!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25" name="Блок-схема: перфолента 24"/>
          <p:cNvSpPr/>
          <p:nvPr/>
        </p:nvSpPr>
        <p:spPr>
          <a:xfrm>
            <a:off x="1010011" y="4890900"/>
            <a:ext cx="6537315" cy="1150245"/>
          </a:xfrm>
          <a:prstGeom prst="flowChartPunchedTap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402906" y="5046982"/>
            <a:ext cx="61375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</a:rPr>
              <a:t>Ko‘rmaganday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bo‘lib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</a:rPr>
              <a:t>keting</a:t>
            </a:r>
            <a:r>
              <a:rPr lang="en-US" sz="4000" b="1" dirty="0" smtClean="0">
                <a:solidFill>
                  <a:srgbClr val="000066"/>
                </a:solidFill>
              </a:rPr>
              <a:t>.</a:t>
            </a:r>
            <a:endParaRPr lang="ru-RU" sz="4000" b="1" dirty="0">
              <a:solidFill>
                <a:srgbClr val="000066"/>
              </a:solidFill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2" t="8764" r="18909" b="25945"/>
          <a:stretch/>
        </p:blipFill>
        <p:spPr bwMode="auto">
          <a:xfrm>
            <a:off x="7728527" y="1695868"/>
            <a:ext cx="3646262" cy="41532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205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6971"/>
          <a:stretch/>
        </p:blipFill>
        <p:spPr bwMode="auto">
          <a:xfrm>
            <a:off x="7663544" y="587233"/>
            <a:ext cx="3589532" cy="55016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00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45537" y="5238421"/>
            <a:ext cx="298304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165-dars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2" t="8764" r="18909" b="25945"/>
          <a:stretch/>
        </p:blipFill>
        <p:spPr bwMode="auto">
          <a:xfrm flipH="1">
            <a:off x="781881" y="228778"/>
            <a:ext cx="5525066" cy="59218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460634" y="915606"/>
            <a:ext cx="6155503" cy="15081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en-US" sz="4400" b="1" dirty="0" smtClean="0">
                <a:solidFill>
                  <a:srgbClr val="006600"/>
                </a:solidFill>
              </a:rPr>
              <a:t>SO‘ZNI </a:t>
            </a:r>
            <a:r>
              <a:rPr lang="en-US" sz="4400" b="1" dirty="0">
                <a:solidFill>
                  <a:srgbClr val="006600"/>
                </a:solidFill>
              </a:rPr>
              <a:t>TOPIB ISHLATING</a:t>
            </a:r>
            <a:endParaRPr lang="ru-RU" sz="44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5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060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9239" y="334449"/>
            <a:ext cx="11335409" cy="6195859"/>
          </a:xfrm>
          <a:prstGeom prst="roundRect">
            <a:avLst>
              <a:gd name="adj" fmla="val 4332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09672" y="197232"/>
            <a:ext cx="1041426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/>
              <a:t>Rasmlarga</a:t>
            </a:r>
            <a:r>
              <a:rPr lang="en-US" sz="4000" b="1" dirty="0"/>
              <a:t> </a:t>
            </a:r>
            <a:r>
              <a:rPr lang="en-US" sz="4000" b="1" dirty="0" err="1"/>
              <a:t>qarang</a:t>
            </a:r>
            <a:r>
              <a:rPr lang="en-US" sz="4000" b="1" dirty="0"/>
              <a:t>. </a:t>
            </a:r>
            <a:r>
              <a:rPr lang="en-US" sz="4000" b="1" dirty="0" err="1"/>
              <a:t>Ularning</a:t>
            </a:r>
            <a:r>
              <a:rPr lang="en-US" sz="4000" b="1" dirty="0"/>
              <a:t> </a:t>
            </a:r>
            <a:r>
              <a:rPr lang="en-US" sz="4000" b="1" dirty="0" err="1"/>
              <a:t>tagidagi</a:t>
            </a:r>
            <a:r>
              <a:rPr lang="en-US" sz="4000" b="1" dirty="0"/>
              <a:t> </a:t>
            </a:r>
            <a:endParaRPr lang="en-US" sz="4000" b="1" dirty="0" smtClean="0"/>
          </a:p>
          <a:p>
            <a:pPr algn="ctr"/>
            <a:r>
              <a:rPr lang="en-US" sz="4000" b="1" dirty="0" err="1" smtClean="0"/>
              <a:t>gaplarni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o‘qing</a:t>
            </a:r>
            <a:r>
              <a:rPr lang="en-US" sz="4000" b="1" dirty="0"/>
              <a:t>. </a:t>
            </a:r>
            <a:r>
              <a:rPr lang="en-US" sz="4000" b="1" dirty="0" err="1"/>
              <a:t>Gaplarning</a:t>
            </a:r>
            <a:r>
              <a:rPr lang="en-US" sz="4000" b="1" dirty="0"/>
              <a:t> </a:t>
            </a:r>
            <a:r>
              <a:rPr lang="en-US" sz="4000" b="1" dirty="0" err="1"/>
              <a:t>qaysi</a:t>
            </a:r>
            <a:r>
              <a:rPr lang="en-US" sz="4000" b="1" dirty="0"/>
              <a:t> </a:t>
            </a:r>
            <a:r>
              <a:rPr lang="en-US" sz="4000" b="1" dirty="0" err="1"/>
              <a:t>birini</a:t>
            </a:r>
            <a:r>
              <a:rPr lang="en-US" sz="4000" b="1" dirty="0"/>
              <a:t> </a:t>
            </a:r>
            <a:r>
              <a:rPr lang="en-US" sz="4000" b="1" dirty="0" err="1"/>
              <a:t>siz</a:t>
            </a:r>
            <a:r>
              <a:rPr lang="en-US" sz="4000" b="1" dirty="0"/>
              <a:t> </a:t>
            </a:r>
            <a:r>
              <a:rPr lang="en-US" sz="4000" b="1" dirty="0" err="1" smtClean="0"/>
              <a:t>ishlatgan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bo‘lardingiz</a:t>
            </a:r>
            <a:r>
              <a:rPr lang="en-US" sz="4000" b="1" dirty="0"/>
              <a:t>?</a:t>
            </a:r>
            <a:endParaRPr lang="ru-RU" sz="4000" dirty="0">
              <a:solidFill>
                <a:srgbClr val="000066"/>
              </a:solidFill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3637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2" t="22999" r="51657" b="41348"/>
          <a:stretch/>
        </p:blipFill>
        <p:spPr bwMode="auto">
          <a:xfrm>
            <a:off x="3798290" y="2478628"/>
            <a:ext cx="4468056" cy="30185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709672" y="2854703"/>
            <a:ext cx="3043462" cy="2454275"/>
          </a:xfrm>
          <a:prstGeom prst="round2DiagRect">
            <a:avLst>
              <a:gd name="adj1" fmla="val 28948"/>
              <a:gd name="adj2" fmla="val 0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883162" y="3367111"/>
            <a:ext cx="275107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</a:rPr>
              <a:t>Qalamingni</a:t>
            </a:r>
            <a:r>
              <a:rPr lang="en-US" sz="4000" b="1" dirty="0" smtClean="0">
                <a:solidFill>
                  <a:srgbClr val="000066"/>
                </a:solidFill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</a:rPr>
              <a:t>ber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21" name="Прямоугольник с двумя скругленными противолежащими углами 20"/>
          <p:cNvSpPr/>
          <p:nvPr/>
        </p:nvSpPr>
        <p:spPr>
          <a:xfrm>
            <a:off x="8390165" y="2854704"/>
            <a:ext cx="3196784" cy="2454274"/>
          </a:xfrm>
          <a:prstGeom prst="round2DiagRect">
            <a:avLst>
              <a:gd name="adj1" fmla="val 28948"/>
              <a:gd name="adj2" fmla="val 0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335573" y="3112345"/>
            <a:ext cx="322719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Qalamingni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berib</a:t>
            </a:r>
            <a:endParaRPr lang="en-US" sz="4000" b="1" dirty="0">
              <a:solidFill>
                <a:srgbClr val="000066"/>
              </a:solidFill>
            </a:endParaRPr>
          </a:p>
          <a:p>
            <a:pPr algn="ctr"/>
            <a:r>
              <a:rPr lang="en-US" sz="4000" b="1" dirty="0">
                <a:solidFill>
                  <a:srgbClr val="000066"/>
                </a:solidFill>
              </a:rPr>
              <a:t>tur, </a:t>
            </a:r>
            <a:r>
              <a:rPr lang="en-US" sz="4000" b="1" dirty="0" err="1">
                <a:solidFill>
                  <a:srgbClr val="000066"/>
                </a:solidFill>
              </a:rPr>
              <a:t>iltimos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10" name="12-конечная звезда 9"/>
          <p:cNvSpPr/>
          <p:nvPr/>
        </p:nvSpPr>
        <p:spPr>
          <a:xfrm>
            <a:off x="469239" y="2424036"/>
            <a:ext cx="895463" cy="888483"/>
          </a:xfrm>
          <a:prstGeom prst="star12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661832" y="2439130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6600"/>
                </a:solidFill>
              </a:rPr>
              <a:t>1</a:t>
            </a:r>
            <a:endParaRPr lang="ru-RU" sz="4800" b="1" dirty="0">
              <a:solidFill>
                <a:srgbClr val="006600"/>
              </a:solidFill>
            </a:endParaRPr>
          </a:p>
        </p:txBody>
      </p:sp>
      <p:sp>
        <p:nvSpPr>
          <p:cNvPr id="23" name="12-конечная звезда 22"/>
          <p:cNvSpPr/>
          <p:nvPr/>
        </p:nvSpPr>
        <p:spPr>
          <a:xfrm>
            <a:off x="8101049" y="2424110"/>
            <a:ext cx="895463" cy="888483"/>
          </a:xfrm>
          <a:prstGeom prst="star12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8266346" y="2439204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rgbClr val="006600"/>
                </a:solidFill>
              </a:rPr>
              <a:t>2</a:t>
            </a:r>
            <a:endParaRPr lang="ru-RU" sz="4800" b="1" dirty="0">
              <a:solidFill>
                <a:srgbClr val="006600"/>
              </a:solidFill>
            </a:endParaRPr>
          </a:p>
        </p:txBody>
      </p:sp>
      <p:sp>
        <p:nvSpPr>
          <p:cNvPr id="29" name="Прямоугольник с двумя скругленными противолежащими углами 28"/>
          <p:cNvSpPr/>
          <p:nvPr/>
        </p:nvSpPr>
        <p:spPr>
          <a:xfrm>
            <a:off x="8390164" y="2854704"/>
            <a:ext cx="3196784" cy="2454274"/>
          </a:xfrm>
          <a:prstGeom prst="round2DiagRect">
            <a:avLst>
              <a:gd name="adj1" fmla="val 28948"/>
              <a:gd name="adj2" fmla="val 0"/>
            </a:avLst>
          </a:prstGeom>
          <a:solidFill>
            <a:srgbClr val="FFCCFF"/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8335572" y="3112345"/>
            <a:ext cx="322719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6600"/>
                </a:solidFill>
              </a:rPr>
              <a:t>Qalamingni</a:t>
            </a:r>
            <a:r>
              <a:rPr lang="en-US" sz="4000" b="1" dirty="0">
                <a:solidFill>
                  <a:srgbClr val="006600"/>
                </a:solidFill>
              </a:rPr>
              <a:t> </a:t>
            </a:r>
            <a:r>
              <a:rPr lang="en-US" sz="4000" b="1" dirty="0" err="1">
                <a:solidFill>
                  <a:srgbClr val="006600"/>
                </a:solidFill>
              </a:rPr>
              <a:t>berib</a:t>
            </a:r>
            <a:endParaRPr lang="en-US" sz="4000" b="1" dirty="0">
              <a:solidFill>
                <a:srgbClr val="006600"/>
              </a:solidFill>
            </a:endParaRPr>
          </a:p>
          <a:p>
            <a:pPr algn="ctr"/>
            <a:r>
              <a:rPr lang="en-US" sz="4000" b="1" dirty="0">
                <a:solidFill>
                  <a:srgbClr val="006600"/>
                </a:solidFill>
              </a:rPr>
              <a:t>tur, </a:t>
            </a:r>
            <a:r>
              <a:rPr lang="en-US" sz="4000" b="1" dirty="0" err="1">
                <a:solidFill>
                  <a:srgbClr val="006600"/>
                </a:solidFill>
              </a:rPr>
              <a:t>iltimos</a:t>
            </a:r>
            <a:r>
              <a:rPr lang="en-US" sz="4000" b="1" dirty="0">
                <a:solidFill>
                  <a:srgbClr val="006600"/>
                </a:solidFill>
              </a:rPr>
              <a:t>.</a:t>
            </a:r>
            <a:endParaRPr lang="ru-RU" sz="4000" b="1" dirty="0">
              <a:solidFill>
                <a:srgbClr val="006600"/>
              </a:solidFill>
            </a:endParaRPr>
          </a:p>
        </p:txBody>
      </p:sp>
      <p:sp>
        <p:nvSpPr>
          <p:cNvPr id="31" name="12-конечная звезда 30"/>
          <p:cNvSpPr/>
          <p:nvPr/>
        </p:nvSpPr>
        <p:spPr>
          <a:xfrm>
            <a:off x="8101048" y="2424110"/>
            <a:ext cx="895463" cy="888483"/>
          </a:xfrm>
          <a:prstGeom prst="star12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8266345" y="2439204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rgbClr val="006600"/>
                </a:solidFill>
              </a:rPr>
              <a:t>2</a:t>
            </a:r>
            <a:endParaRPr lang="ru-RU" sz="48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/>
      <p:bldP spid="31" grpId="0" animBg="1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060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9239" y="334449"/>
            <a:ext cx="11335409" cy="6195859"/>
          </a:xfrm>
          <a:prstGeom prst="roundRect">
            <a:avLst>
              <a:gd name="adj" fmla="val 4332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09672" y="197232"/>
            <a:ext cx="1041426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/>
              <a:t>Rasmlarga</a:t>
            </a:r>
            <a:r>
              <a:rPr lang="en-US" sz="4000" b="1" dirty="0"/>
              <a:t> </a:t>
            </a:r>
            <a:r>
              <a:rPr lang="en-US" sz="4000" b="1" dirty="0" err="1"/>
              <a:t>qarang</a:t>
            </a:r>
            <a:r>
              <a:rPr lang="en-US" sz="4000" b="1" dirty="0"/>
              <a:t>. </a:t>
            </a:r>
            <a:r>
              <a:rPr lang="en-US" sz="4000" b="1" dirty="0" err="1"/>
              <a:t>Ularning</a:t>
            </a:r>
            <a:r>
              <a:rPr lang="en-US" sz="4000" b="1" dirty="0"/>
              <a:t> </a:t>
            </a:r>
            <a:r>
              <a:rPr lang="en-US" sz="4000" b="1" dirty="0" err="1"/>
              <a:t>tagidagi</a:t>
            </a:r>
            <a:r>
              <a:rPr lang="en-US" sz="4000" b="1" dirty="0"/>
              <a:t> </a:t>
            </a:r>
            <a:endParaRPr lang="en-US" sz="4000" b="1" dirty="0" smtClean="0"/>
          </a:p>
          <a:p>
            <a:pPr algn="ctr"/>
            <a:r>
              <a:rPr lang="en-US" sz="4000" b="1" dirty="0" err="1" smtClean="0"/>
              <a:t>gaplarni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o‘qing</a:t>
            </a:r>
            <a:r>
              <a:rPr lang="en-US" sz="4000" b="1" dirty="0"/>
              <a:t>. </a:t>
            </a:r>
            <a:r>
              <a:rPr lang="en-US" sz="4000" b="1" dirty="0" err="1"/>
              <a:t>Gaplarning</a:t>
            </a:r>
            <a:r>
              <a:rPr lang="en-US" sz="4000" b="1" dirty="0"/>
              <a:t> </a:t>
            </a:r>
            <a:r>
              <a:rPr lang="en-US" sz="4000" b="1" dirty="0" err="1"/>
              <a:t>qaysi</a:t>
            </a:r>
            <a:r>
              <a:rPr lang="en-US" sz="4000" b="1" dirty="0"/>
              <a:t> </a:t>
            </a:r>
            <a:r>
              <a:rPr lang="en-US" sz="4000" b="1" dirty="0" err="1"/>
              <a:t>birini</a:t>
            </a:r>
            <a:r>
              <a:rPr lang="en-US" sz="4000" b="1" dirty="0"/>
              <a:t> </a:t>
            </a:r>
            <a:r>
              <a:rPr lang="en-US" sz="4000" b="1" dirty="0" err="1"/>
              <a:t>siz</a:t>
            </a:r>
            <a:r>
              <a:rPr lang="en-US" sz="4000" b="1" dirty="0"/>
              <a:t> </a:t>
            </a:r>
            <a:r>
              <a:rPr lang="en-US" sz="4000" b="1" dirty="0" err="1" smtClean="0"/>
              <a:t>ishlatgan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bo‘lardingiz</a:t>
            </a:r>
            <a:r>
              <a:rPr lang="en-US" sz="4000" b="1" dirty="0"/>
              <a:t>?</a:t>
            </a:r>
            <a:endParaRPr lang="ru-RU" sz="4000" dirty="0">
              <a:solidFill>
                <a:srgbClr val="000066"/>
              </a:solidFill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3637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709672" y="2854703"/>
            <a:ext cx="3043462" cy="2454275"/>
          </a:xfrm>
          <a:prstGeom prst="round2DiagRect">
            <a:avLst>
              <a:gd name="adj1" fmla="val 28948"/>
              <a:gd name="adj2" fmla="val 0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150863" y="3367111"/>
            <a:ext cx="221567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</a:rPr>
              <a:t>Oyi</a:t>
            </a:r>
            <a:r>
              <a:rPr lang="en-US" sz="4000" b="1" dirty="0">
                <a:solidFill>
                  <a:srgbClr val="000066"/>
                </a:solidFill>
              </a:rPr>
              <a:t>, men </a:t>
            </a:r>
            <a:endParaRPr lang="en-US" sz="4000" b="1" dirty="0" smtClean="0">
              <a:solidFill>
                <a:srgbClr val="000066"/>
              </a:solidFill>
            </a:endParaRP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</a:rPr>
              <a:t>keldim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21" name="Прямоугольник с двумя скругленными противолежащими углами 20"/>
          <p:cNvSpPr/>
          <p:nvPr/>
        </p:nvSpPr>
        <p:spPr>
          <a:xfrm>
            <a:off x="8390165" y="2854704"/>
            <a:ext cx="3196784" cy="2454274"/>
          </a:xfrm>
          <a:prstGeom prst="round2DiagRect">
            <a:avLst>
              <a:gd name="adj1" fmla="val 28948"/>
              <a:gd name="adj2" fmla="val 0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335573" y="2812089"/>
            <a:ext cx="311489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Assalomu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alaykum</a:t>
            </a:r>
            <a:r>
              <a:rPr lang="en-US" sz="4000" b="1" dirty="0">
                <a:solidFill>
                  <a:srgbClr val="000066"/>
                </a:solidFill>
              </a:rPr>
              <a:t>,</a:t>
            </a:r>
          </a:p>
          <a:p>
            <a:pPr algn="ctr"/>
            <a:r>
              <a:rPr lang="en-US" sz="4000" b="1" dirty="0" err="1">
                <a:solidFill>
                  <a:srgbClr val="000066"/>
                </a:solidFill>
              </a:rPr>
              <a:t>oyijon</a:t>
            </a:r>
            <a:r>
              <a:rPr lang="en-US" sz="4000" b="1" dirty="0">
                <a:solidFill>
                  <a:srgbClr val="000066"/>
                </a:solidFill>
              </a:rPr>
              <a:t>, men </a:t>
            </a:r>
            <a:r>
              <a:rPr lang="en-US" sz="4000" b="1" dirty="0" err="1">
                <a:solidFill>
                  <a:srgbClr val="000066"/>
                </a:solidFill>
              </a:rPr>
              <a:t>keldim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10" name="12-конечная звезда 9"/>
          <p:cNvSpPr/>
          <p:nvPr/>
        </p:nvSpPr>
        <p:spPr>
          <a:xfrm>
            <a:off x="469239" y="2424036"/>
            <a:ext cx="895463" cy="888483"/>
          </a:xfrm>
          <a:prstGeom prst="star12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661832" y="2439130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6600"/>
                </a:solidFill>
              </a:rPr>
              <a:t>1</a:t>
            </a:r>
            <a:endParaRPr lang="ru-RU" sz="4800" b="1" dirty="0">
              <a:solidFill>
                <a:srgbClr val="006600"/>
              </a:solidFill>
            </a:endParaRPr>
          </a:p>
        </p:txBody>
      </p:sp>
      <p:sp>
        <p:nvSpPr>
          <p:cNvPr id="23" name="12-конечная звезда 22"/>
          <p:cNvSpPr/>
          <p:nvPr/>
        </p:nvSpPr>
        <p:spPr>
          <a:xfrm>
            <a:off x="8101049" y="2424110"/>
            <a:ext cx="895463" cy="888483"/>
          </a:xfrm>
          <a:prstGeom prst="star12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8266346" y="2439204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rgbClr val="006600"/>
                </a:solidFill>
              </a:rPr>
              <a:t>2</a:t>
            </a:r>
            <a:endParaRPr lang="ru-RU" sz="4800" b="1" dirty="0">
              <a:solidFill>
                <a:srgbClr val="006600"/>
              </a:solidFill>
            </a:endParaRPr>
          </a:p>
        </p:txBody>
      </p:sp>
      <p:pic>
        <p:nvPicPr>
          <p:cNvPr id="2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03" t="17304" r="19231" b="42922"/>
          <a:stretch/>
        </p:blipFill>
        <p:spPr bwMode="auto">
          <a:xfrm>
            <a:off x="4003342" y="2182960"/>
            <a:ext cx="3911138" cy="3711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Прямоугольник с двумя скругленными противолежащими углами 25"/>
          <p:cNvSpPr/>
          <p:nvPr/>
        </p:nvSpPr>
        <p:spPr>
          <a:xfrm>
            <a:off x="8390164" y="2847183"/>
            <a:ext cx="3196784" cy="2454274"/>
          </a:xfrm>
          <a:prstGeom prst="round2DiagRect">
            <a:avLst>
              <a:gd name="adj1" fmla="val 28948"/>
              <a:gd name="adj2" fmla="val 0"/>
            </a:avLst>
          </a:prstGeom>
          <a:solidFill>
            <a:srgbClr val="FFCCFF"/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8335572" y="2804568"/>
            <a:ext cx="311489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6600"/>
                </a:solidFill>
              </a:rPr>
              <a:t>Assalomu</a:t>
            </a:r>
            <a:r>
              <a:rPr lang="en-US" sz="4000" b="1" dirty="0">
                <a:solidFill>
                  <a:srgbClr val="006600"/>
                </a:solidFill>
              </a:rPr>
              <a:t> </a:t>
            </a:r>
            <a:r>
              <a:rPr lang="en-US" sz="4000" b="1" dirty="0" err="1">
                <a:solidFill>
                  <a:srgbClr val="006600"/>
                </a:solidFill>
              </a:rPr>
              <a:t>alaykum</a:t>
            </a:r>
            <a:r>
              <a:rPr lang="en-US" sz="4000" b="1" dirty="0">
                <a:solidFill>
                  <a:srgbClr val="006600"/>
                </a:solidFill>
              </a:rPr>
              <a:t>,</a:t>
            </a:r>
          </a:p>
          <a:p>
            <a:pPr algn="ctr"/>
            <a:r>
              <a:rPr lang="en-US" sz="4000" b="1" dirty="0" err="1">
                <a:solidFill>
                  <a:srgbClr val="006600"/>
                </a:solidFill>
              </a:rPr>
              <a:t>oyijon</a:t>
            </a:r>
            <a:r>
              <a:rPr lang="en-US" sz="4000" b="1" dirty="0">
                <a:solidFill>
                  <a:srgbClr val="006600"/>
                </a:solidFill>
              </a:rPr>
              <a:t>, men </a:t>
            </a:r>
            <a:r>
              <a:rPr lang="en-US" sz="4000" b="1" dirty="0" err="1">
                <a:solidFill>
                  <a:srgbClr val="006600"/>
                </a:solidFill>
              </a:rPr>
              <a:t>keldim</a:t>
            </a:r>
            <a:r>
              <a:rPr lang="en-US" sz="4000" b="1" dirty="0">
                <a:solidFill>
                  <a:srgbClr val="006600"/>
                </a:solidFill>
              </a:rPr>
              <a:t>.</a:t>
            </a:r>
            <a:endParaRPr lang="ru-RU" sz="4000" b="1" dirty="0">
              <a:solidFill>
                <a:srgbClr val="006600"/>
              </a:solidFill>
            </a:endParaRPr>
          </a:p>
        </p:txBody>
      </p:sp>
      <p:sp>
        <p:nvSpPr>
          <p:cNvPr id="28" name="12-конечная звезда 27"/>
          <p:cNvSpPr/>
          <p:nvPr/>
        </p:nvSpPr>
        <p:spPr>
          <a:xfrm>
            <a:off x="8101048" y="2416589"/>
            <a:ext cx="895463" cy="888483"/>
          </a:xfrm>
          <a:prstGeom prst="star12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8266345" y="2431683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rgbClr val="006600"/>
                </a:solidFill>
              </a:rPr>
              <a:t>2</a:t>
            </a:r>
            <a:endParaRPr lang="ru-RU" sz="48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656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/>
      <p:bldP spid="28" grpId="0" animBg="1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060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9239" y="334449"/>
            <a:ext cx="11335409" cy="6195859"/>
          </a:xfrm>
          <a:prstGeom prst="roundRect">
            <a:avLst>
              <a:gd name="adj" fmla="val 4332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09672" y="197232"/>
            <a:ext cx="1041426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/>
              <a:t>Rasmlarga</a:t>
            </a:r>
            <a:r>
              <a:rPr lang="en-US" sz="4000" b="1" dirty="0"/>
              <a:t> </a:t>
            </a:r>
            <a:r>
              <a:rPr lang="en-US" sz="4000" b="1" dirty="0" err="1"/>
              <a:t>qarang</a:t>
            </a:r>
            <a:r>
              <a:rPr lang="en-US" sz="4000" b="1" dirty="0"/>
              <a:t>. </a:t>
            </a:r>
            <a:r>
              <a:rPr lang="en-US" sz="4000" b="1" dirty="0" err="1"/>
              <a:t>Ularning</a:t>
            </a:r>
            <a:r>
              <a:rPr lang="en-US" sz="4000" b="1" dirty="0"/>
              <a:t> </a:t>
            </a:r>
            <a:r>
              <a:rPr lang="en-US" sz="4000" b="1" dirty="0" err="1"/>
              <a:t>tagidagi</a:t>
            </a:r>
            <a:r>
              <a:rPr lang="en-US" sz="4000" b="1" dirty="0"/>
              <a:t> </a:t>
            </a:r>
            <a:endParaRPr lang="en-US" sz="4000" b="1" dirty="0" smtClean="0"/>
          </a:p>
          <a:p>
            <a:pPr algn="ctr"/>
            <a:r>
              <a:rPr lang="en-US" sz="4000" b="1" dirty="0" err="1" smtClean="0"/>
              <a:t>gaplarni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o‘qing</a:t>
            </a:r>
            <a:r>
              <a:rPr lang="en-US" sz="4000" b="1" dirty="0"/>
              <a:t>. </a:t>
            </a:r>
            <a:r>
              <a:rPr lang="en-US" sz="4000" b="1" dirty="0" err="1"/>
              <a:t>Gaplarning</a:t>
            </a:r>
            <a:r>
              <a:rPr lang="en-US" sz="4000" b="1" dirty="0"/>
              <a:t> </a:t>
            </a:r>
            <a:r>
              <a:rPr lang="en-US" sz="4000" b="1" dirty="0" err="1"/>
              <a:t>qaysi</a:t>
            </a:r>
            <a:r>
              <a:rPr lang="en-US" sz="4000" b="1" dirty="0"/>
              <a:t> </a:t>
            </a:r>
            <a:r>
              <a:rPr lang="en-US" sz="4000" b="1" dirty="0" err="1"/>
              <a:t>birini</a:t>
            </a:r>
            <a:r>
              <a:rPr lang="en-US" sz="4000" b="1" dirty="0"/>
              <a:t> </a:t>
            </a:r>
            <a:r>
              <a:rPr lang="en-US" sz="4000" b="1" dirty="0" err="1"/>
              <a:t>siz</a:t>
            </a:r>
            <a:r>
              <a:rPr lang="en-US" sz="4000" b="1" dirty="0"/>
              <a:t> </a:t>
            </a:r>
            <a:r>
              <a:rPr lang="en-US" sz="4000" b="1" dirty="0" err="1" smtClean="0"/>
              <a:t>ishlatgan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bo‘lardingiz</a:t>
            </a:r>
            <a:r>
              <a:rPr lang="en-US" sz="4000" b="1" dirty="0"/>
              <a:t>?</a:t>
            </a:r>
            <a:endParaRPr lang="ru-RU" sz="4000" dirty="0">
              <a:solidFill>
                <a:srgbClr val="000066"/>
              </a:solidFill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3637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709672" y="2854703"/>
            <a:ext cx="3043462" cy="2454275"/>
          </a:xfrm>
          <a:prstGeom prst="round2DiagRect">
            <a:avLst>
              <a:gd name="adj1" fmla="val 28948"/>
              <a:gd name="adj2" fmla="val 0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301192" y="3104824"/>
            <a:ext cx="1915012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</a:rPr>
              <a:t>Qornim</a:t>
            </a:r>
            <a:endParaRPr lang="en-US" sz="4000" b="1" dirty="0" smtClean="0">
              <a:solidFill>
                <a:srgbClr val="000066"/>
              </a:solidFill>
            </a:endParaRPr>
          </a:p>
          <a:p>
            <a:pPr algn="ctr"/>
            <a:r>
              <a:rPr lang="en-US" sz="4000" b="1" dirty="0" smtClean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to‘ydi</a:t>
            </a:r>
            <a:r>
              <a:rPr lang="en-US" sz="4000" b="1" dirty="0" smtClean="0">
                <a:solidFill>
                  <a:srgbClr val="000066"/>
                </a:solidFill>
              </a:rPr>
              <a:t>,</a:t>
            </a:r>
          </a:p>
          <a:p>
            <a:pPr algn="ctr"/>
            <a:r>
              <a:rPr lang="en-US" sz="4000" b="1" dirty="0" smtClean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ketdim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21" name="Прямоугольник с двумя скругленными противолежащими углами 20"/>
          <p:cNvSpPr/>
          <p:nvPr/>
        </p:nvSpPr>
        <p:spPr>
          <a:xfrm>
            <a:off x="8390165" y="2854704"/>
            <a:ext cx="3196784" cy="2454274"/>
          </a:xfrm>
          <a:prstGeom prst="round2DiagRect">
            <a:avLst>
              <a:gd name="adj1" fmla="val 28948"/>
              <a:gd name="adj2" fmla="val 0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12-конечная звезда 9"/>
          <p:cNvSpPr/>
          <p:nvPr/>
        </p:nvSpPr>
        <p:spPr>
          <a:xfrm>
            <a:off x="469239" y="2424036"/>
            <a:ext cx="895463" cy="888483"/>
          </a:xfrm>
          <a:prstGeom prst="star12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661832" y="2439130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6600"/>
                </a:solidFill>
              </a:rPr>
              <a:t>1</a:t>
            </a:r>
            <a:endParaRPr lang="ru-RU" sz="4800" b="1" dirty="0">
              <a:solidFill>
                <a:srgbClr val="0066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323999" y="3054534"/>
            <a:ext cx="31148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Rahmat</a:t>
            </a:r>
            <a:r>
              <a:rPr lang="en-US" sz="4000" b="1" dirty="0">
                <a:solidFill>
                  <a:srgbClr val="000066"/>
                </a:solidFill>
              </a:rPr>
              <a:t>, </a:t>
            </a:r>
            <a:r>
              <a:rPr lang="en-US" sz="4000" b="1" dirty="0" err="1">
                <a:solidFill>
                  <a:srgbClr val="000066"/>
                </a:solidFill>
              </a:rPr>
              <a:t>ovqat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shirin</a:t>
            </a:r>
            <a:endParaRPr lang="en-US" sz="4000" b="1" dirty="0">
              <a:solidFill>
                <a:srgbClr val="000066"/>
              </a:solidFill>
            </a:endParaRPr>
          </a:p>
          <a:p>
            <a:pPr algn="ctr"/>
            <a:r>
              <a:rPr lang="en-US" sz="4000" b="1" dirty="0" err="1">
                <a:solidFill>
                  <a:srgbClr val="000066"/>
                </a:solidFill>
              </a:rPr>
              <a:t>bo‘libdi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  <a:endParaRPr lang="ru-RU" sz="4000" b="1" dirty="0">
              <a:solidFill>
                <a:srgbClr val="000066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04" t="26865" r="52959" b="38619"/>
          <a:stretch/>
        </p:blipFill>
        <p:spPr bwMode="auto">
          <a:xfrm>
            <a:off x="3787917" y="2371856"/>
            <a:ext cx="4257771" cy="3125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Прямоугольник с двумя скругленными противолежащими углами 25"/>
          <p:cNvSpPr/>
          <p:nvPr/>
        </p:nvSpPr>
        <p:spPr>
          <a:xfrm>
            <a:off x="8390165" y="2868277"/>
            <a:ext cx="3196784" cy="2454274"/>
          </a:xfrm>
          <a:prstGeom prst="round2DiagRect">
            <a:avLst>
              <a:gd name="adj1" fmla="val 28948"/>
              <a:gd name="adj2" fmla="val 0"/>
            </a:avLst>
          </a:prstGeom>
          <a:solidFill>
            <a:srgbClr val="FFCCFF"/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8431107" y="3095478"/>
            <a:ext cx="31148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6600"/>
                </a:solidFill>
              </a:rPr>
              <a:t> </a:t>
            </a:r>
            <a:r>
              <a:rPr lang="en-US" sz="4000" b="1" dirty="0" err="1">
                <a:solidFill>
                  <a:srgbClr val="006600"/>
                </a:solidFill>
              </a:rPr>
              <a:t>Rahmat</a:t>
            </a:r>
            <a:r>
              <a:rPr lang="en-US" sz="4000" b="1" dirty="0">
                <a:solidFill>
                  <a:srgbClr val="006600"/>
                </a:solidFill>
              </a:rPr>
              <a:t>, </a:t>
            </a:r>
            <a:r>
              <a:rPr lang="en-US" sz="4000" b="1" dirty="0" err="1">
                <a:solidFill>
                  <a:srgbClr val="006600"/>
                </a:solidFill>
              </a:rPr>
              <a:t>ovqat</a:t>
            </a:r>
            <a:r>
              <a:rPr lang="en-US" sz="4000" b="1" dirty="0">
                <a:solidFill>
                  <a:srgbClr val="006600"/>
                </a:solidFill>
              </a:rPr>
              <a:t> </a:t>
            </a:r>
            <a:r>
              <a:rPr lang="en-US" sz="4000" b="1" dirty="0" err="1">
                <a:solidFill>
                  <a:srgbClr val="006600"/>
                </a:solidFill>
              </a:rPr>
              <a:t>shirin</a:t>
            </a:r>
            <a:endParaRPr lang="en-US" sz="4000" b="1" dirty="0">
              <a:solidFill>
                <a:srgbClr val="006600"/>
              </a:solidFill>
            </a:endParaRPr>
          </a:p>
          <a:p>
            <a:pPr algn="ctr"/>
            <a:r>
              <a:rPr lang="en-US" sz="4000" b="1" dirty="0" err="1">
                <a:solidFill>
                  <a:srgbClr val="006600"/>
                </a:solidFill>
              </a:rPr>
              <a:t>bo‘libdi</a:t>
            </a:r>
            <a:r>
              <a:rPr lang="en-US" sz="4000" b="1" dirty="0">
                <a:solidFill>
                  <a:srgbClr val="006600"/>
                </a:solidFill>
              </a:rPr>
              <a:t>.</a:t>
            </a:r>
            <a:endParaRPr lang="ru-RU" sz="4000" b="1" dirty="0">
              <a:solidFill>
                <a:srgbClr val="006600"/>
              </a:solidFill>
            </a:endParaRPr>
          </a:p>
        </p:txBody>
      </p:sp>
      <p:sp>
        <p:nvSpPr>
          <p:cNvPr id="28" name="12-конечная звезда 27"/>
          <p:cNvSpPr/>
          <p:nvPr/>
        </p:nvSpPr>
        <p:spPr>
          <a:xfrm>
            <a:off x="8045687" y="2412583"/>
            <a:ext cx="895463" cy="888483"/>
          </a:xfrm>
          <a:prstGeom prst="star12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8244793" y="2428716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rgbClr val="006600"/>
                </a:solidFill>
              </a:rPr>
              <a:t>2</a:t>
            </a:r>
            <a:endParaRPr lang="ru-RU" sz="48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680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0" grpId="0"/>
      <p:bldP spid="28" grpId="0" animBg="1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060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9239" y="334449"/>
            <a:ext cx="11335409" cy="6195859"/>
          </a:xfrm>
          <a:prstGeom prst="roundRect">
            <a:avLst>
              <a:gd name="adj" fmla="val 4332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09672" y="197232"/>
            <a:ext cx="1041426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/>
              <a:t>Rasmlarga</a:t>
            </a:r>
            <a:r>
              <a:rPr lang="en-US" sz="4000" b="1" dirty="0"/>
              <a:t> </a:t>
            </a:r>
            <a:r>
              <a:rPr lang="en-US" sz="4000" b="1" dirty="0" err="1"/>
              <a:t>qarang</a:t>
            </a:r>
            <a:r>
              <a:rPr lang="en-US" sz="4000" b="1" dirty="0"/>
              <a:t>. </a:t>
            </a:r>
            <a:r>
              <a:rPr lang="en-US" sz="4000" b="1" dirty="0" err="1"/>
              <a:t>Ularning</a:t>
            </a:r>
            <a:r>
              <a:rPr lang="en-US" sz="4000" b="1" dirty="0"/>
              <a:t> </a:t>
            </a:r>
            <a:r>
              <a:rPr lang="en-US" sz="4000" b="1" dirty="0" err="1"/>
              <a:t>tagidagi</a:t>
            </a:r>
            <a:r>
              <a:rPr lang="en-US" sz="4000" b="1" dirty="0"/>
              <a:t> </a:t>
            </a:r>
            <a:endParaRPr lang="en-US" sz="4000" b="1" dirty="0" smtClean="0"/>
          </a:p>
          <a:p>
            <a:pPr algn="ctr"/>
            <a:r>
              <a:rPr lang="en-US" sz="4000" b="1" dirty="0" err="1" smtClean="0"/>
              <a:t>gaplarni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o‘qing</a:t>
            </a:r>
            <a:r>
              <a:rPr lang="en-US" sz="4000" b="1" dirty="0"/>
              <a:t>. </a:t>
            </a:r>
            <a:r>
              <a:rPr lang="en-US" sz="4000" b="1" dirty="0" err="1"/>
              <a:t>Gaplarning</a:t>
            </a:r>
            <a:r>
              <a:rPr lang="en-US" sz="4000" b="1" dirty="0"/>
              <a:t> </a:t>
            </a:r>
            <a:r>
              <a:rPr lang="en-US" sz="4000" b="1" dirty="0" err="1"/>
              <a:t>qaysi</a:t>
            </a:r>
            <a:r>
              <a:rPr lang="en-US" sz="4000" b="1" dirty="0"/>
              <a:t> </a:t>
            </a:r>
            <a:r>
              <a:rPr lang="en-US" sz="4000" b="1" dirty="0" err="1"/>
              <a:t>birini</a:t>
            </a:r>
            <a:r>
              <a:rPr lang="en-US" sz="4000" b="1" dirty="0"/>
              <a:t> </a:t>
            </a:r>
            <a:r>
              <a:rPr lang="en-US" sz="4000" b="1" dirty="0" err="1"/>
              <a:t>siz</a:t>
            </a:r>
            <a:r>
              <a:rPr lang="en-US" sz="4000" b="1" dirty="0"/>
              <a:t> </a:t>
            </a:r>
            <a:r>
              <a:rPr lang="en-US" sz="4000" b="1" dirty="0" err="1" smtClean="0"/>
              <a:t>ishlatgan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bo‘lardingiz</a:t>
            </a:r>
            <a:r>
              <a:rPr lang="en-US" sz="4000" b="1" dirty="0"/>
              <a:t>?</a:t>
            </a:r>
            <a:endParaRPr lang="ru-RU" sz="4000" dirty="0">
              <a:solidFill>
                <a:srgbClr val="000066"/>
              </a:solidFill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3637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709672" y="2854703"/>
            <a:ext cx="3043462" cy="2454275"/>
          </a:xfrm>
          <a:prstGeom prst="round2DiagRect">
            <a:avLst>
              <a:gd name="adj1" fmla="val 28948"/>
              <a:gd name="adj2" fmla="val 0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08899" y="3362415"/>
            <a:ext cx="350751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000066"/>
                </a:solidFill>
              </a:rPr>
              <a:t>Tur </a:t>
            </a:r>
            <a:r>
              <a:rPr lang="en-US" sz="3600" b="1" dirty="0" err="1">
                <a:solidFill>
                  <a:srgbClr val="000066"/>
                </a:solidFill>
              </a:rPr>
              <a:t>o‘rningdan</a:t>
            </a:r>
            <a:r>
              <a:rPr lang="en-US" sz="3600" b="1" dirty="0">
                <a:solidFill>
                  <a:srgbClr val="000066"/>
                </a:solidFill>
              </a:rPr>
              <a:t>, </a:t>
            </a:r>
            <a:r>
              <a:rPr lang="en-US" sz="3600" b="1" dirty="0" err="1">
                <a:solidFill>
                  <a:srgbClr val="000066"/>
                </a:solidFill>
              </a:rPr>
              <a:t>maktabga</a:t>
            </a:r>
            <a:endParaRPr lang="en-US" sz="3600" b="1" dirty="0">
              <a:solidFill>
                <a:srgbClr val="000066"/>
              </a:solidFill>
            </a:endParaRPr>
          </a:p>
          <a:p>
            <a:pPr algn="ctr"/>
            <a:r>
              <a:rPr lang="en-US" sz="3600" b="1" dirty="0" err="1">
                <a:solidFill>
                  <a:srgbClr val="000066"/>
                </a:solidFill>
              </a:rPr>
              <a:t>kech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qolasan</a:t>
            </a:r>
            <a:r>
              <a:rPr lang="en-US" sz="3600" b="1" dirty="0">
                <a:solidFill>
                  <a:srgbClr val="000066"/>
                </a:solidFill>
              </a:rPr>
              <a:t>!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21" name="Прямоугольник с двумя скругленными противолежащими углами 20"/>
          <p:cNvSpPr/>
          <p:nvPr/>
        </p:nvSpPr>
        <p:spPr>
          <a:xfrm>
            <a:off x="8390165" y="2854704"/>
            <a:ext cx="3196784" cy="2454274"/>
          </a:xfrm>
          <a:prstGeom prst="round2DiagRect">
            <a:avLst>
              <a:gd name="adj1" fmla="val 28948"/>
              <a:gd name="adj2" fmla="val 0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553941" y="2812089"/>
            <a:ext cx="311489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Bolajonim</a:t>
            </a:r>
            <a:r>
              <a:rPr lang="en-US" sz="4000" b="1" dirty="0">
                <a:solidFill>
                  <a:srgbClr val="000066"/>
                </a:solidFill>
              </a:rPr>
              <a:t>, </a:t>
            </a:r>
            <a:r>
              <a:rPr lang="en-US" sz="4000" b="1" dirty="0" err="1">
                <a:solidFill>
                  <a:srgbClr val="000066"/>
                </a:solidFill>
              </a:rPr>
              <a:t>turaqol</a:t>
            </a:r>
            <a:r>
              <a:rPr lang="en-US" sz="4000" b="1" dirty="0">
                <a:solidFill>
                  <a:srgbClr val="000066"/>
                </a:solidFill>
              </a:rPr>
              <a:t>,</a:t>
            </a:r>
          </a:p>
          <a:p>
            <a:pPr algn="ctr"/>
            <a:r>
              <a:rPr lang="en-US" sz="4000" b="1" dirty="0" err="1">
                <a:solidFill>
                  <a:srgbClr val="000066"/>
                </a:solidFill>
              </a:rPr>
              <a:t>nonushta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qilamiz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10" name="12-конечная звезда 9"/>
          <p:cNvSpPr/>
          <p:nvPr/>
        </p:nvSpPr>
        <p:spPr>
          <a:xfrm>
            <a:off x="469239" y="2424036"/>
            <a:ext cx="895463" cy="888483"/>
          </a:xfrm>
          <a:prstGeom prst="star12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661832" y="2439130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6600"/>
                </a:solidFill>
              </a:rPr>
              <a:t>1</a:t>
            </a:r>
            <a:endParaRPr lang="ru-RU" sz="4800" b="1" dirty="0">
              <a:solidFill>
                <a:srgbClr val="0066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266346" y="2439204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rgbClr val="006600"/>
                </a:solidFill>
              </a:rPr>
              <a:t>2</a:t>
            </a:r>
            <a:endParaRPr lang="ru-RU" sz="4800" b="1" dirty="0">
              <a:solidFill>
                <a:srgbClr val="006600"/>
              </a:solidFill>
            </a:endParaRPr>
          </a:p>
        </p:txBody>
      </p:sp>
      <p:sp>
        <p:nvSpPr>
          <p:cNvPr id="26" name="Прямоугольник с двумя скругленными противолежащими углами 25"/>
          <p:cNvSpPr/>
          <p:nvPr/>
        </p:nvSpPr>
        <p:spPr>
          <a:xfrm>
            <a:off x="8388933" y="2860833"/>
            <a:ext cx="3196784" cy="2454274"/>
          </a:xfrm>
          <a:prstGeom prst="round2DiagRect">
            <a:avLst>
              <a:gd name="adj1" fmla="val 28948"/>
              <a:gd name="adj2" fmla="val 0"/>
            </a:avLst>
          </a:prstGeom>
          <a:solidFill>
            <a:srgbClr val="FFCCFF"/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8347989" y="2968346"/>
            <a:ext cx="311489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6600"/>
                </a:solidFill>
              </a:rPr>
              <a:t>Bolajonim</a:t>
            </a:r>
            <a:r>
              <a:rPr lang="en-US" sz="3600" b="1" dirty="0">
                <a:solidFill>
                  <a:srgbClr val="006600"/>
                </a:solidFill>
              </a:rPr>
              <a:t>, </a:t>
            </a:r>
            <a:r>
              <a:rPr lang="en-US" sz="3600" b="1" dirty="0" err="1">
                <a:solidFill>
                  <a:srgbClr val="006600"/>
                </a:solidFill>
              </a:rPr>
              <a:t>turaqol</a:t>
            </a:r>
            <a:r>
              <a:rPr lang="en-US" sz="3600" b="1" dirty="0">
                <a:solidFill>
                  <a:srgbClr val="006600"/>
                </a:solidFill>
              </a:rPr>
              <a:t>,</a:t>
            </a:r>
          </a:p>
          <a:p>
            <a:pPr algn="ctr"/>
            <a:r>
              <a:rPr lang="en-US" sz="3600" b="1" dirty="0" err="1">
                <a:solidFill>
                  <a:srgbClr val="006600"/>
                </a:solidFill>
              </a:rPr>
              <a:t>nonushta</a:t>
            </a:r>
            <a:r>
              <a:rPr lang="en-US" sz="3600" b="1" dirty="0">
                <a:solidFill>
                  <a:srgbClr val="006600"/>
                </a:solidFill>
              </a:rPr>
              <a:t> </a:t>
            </a:r>
            <a:r>
              <a:rPr lang="en-US" sz="3600" b="1" dirty="0" err="1">
                <a:solidFill>
                  <a:srgbClr val="006600"/>
                </a:solidFill>
              </a:rPr>
              <a:t>qilamiz</a:t>
            </a:r>
            <a:r>
              <a:rPr lang="en-US" sz="3600" b="1" dirty="0">
                <a:solidFill>
                  <a:srgbClr val="006600"/>
                </a:solidFill>
              </a:rPr>
              <a:t>.</a:t>
            </a:r>
            <a:endParaRPr lang="ru-RU" sz="3600" b="1" dirty="0">
              <a:solidFill>
                <a:srgbClr val="0066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95" t="27471" r="17497" b="38013"/>
          <a:stretch/>
        </p:blipFill>
        <p:spPr bwMode="auto">
          <a:xfrm>
            <a:off x="4016412" y="2463753"/>
            <a:ext cx="4049992" cy="3033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12-конечная звезда 22"/>
          <p:cNvSpPr/>
          <p:nvPr/>
        </p:nvSpPr>
        <p:spPr>
          <a:xfrm>
            <a:off x="8101049" y="2424110"/>
            <a:ext cx="895463" cy="888483"/>
          </a:xfrm>
          <a:prstGeom prst="star12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8266345" y="2431683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rgbClr val="006600"/>
                </a:solidFill>
              </a:rPr>
              <a:t>2</a:t>
            </a:r>
            <a:endParaRPr lang="ru-RU" sz="48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281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9239" y="307153"/>
            <a:ext cx="11335409" cy="6195859"/>
          </a:xfrm>
          <a:prstGeom prst="roundRect">
            <a:avLst>
              <a:gd name="adj" fmla="val 4332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09672" y="265472"/>
            <a:ext cx="104142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</a:rPr>
              <a:t>Daftardagi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mashqni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bajaring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  <a:endParaRPr lang="ru-RU" sz="4000" dirty="0">
              <a:solidFill>
                <a:srgbClr val="000066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0" y="-20528"/>
            <a:ext cx="2193256" cy="169018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2193256" y="1164944"/>
            <a:ext cx="8918812" cy="736979"/>
          </a:xfrm>
          <a:prstGeom prst="round2DiagRect">
            <a:avLst/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247847" y="1164944"/>
            <a:ext cx="90026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</a:rPr>
              <a:t>Quyidagi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so‘zlar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qanday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holatlarda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ishlatiladi</a:t>
            </a:r>
            <a:r>
              <a:rPr lang="en-US" sz="3600" b="1" dirty="0">
                <a:solidFill>
                  <a:srgbClr val="000066"/>
                </a:solidFill>
              </a:rPr>
              <a:t>?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709672" y="2204079"/>
            <a:ext cx="3657600" cy="962202"/>
          </a:xfrm>
          <a:prstGeom prst="flowChartAlternateProcess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альтернативный процесс 20"/>
          <p:cNvSpPr/>
          <p:nvPr/>
        </p:nvSpPr>
        <p:spPr>
          <a:xfrm>
            <a:off x="4164097" y="2929149"/>
            <a:ext cx="3657600" cy="962202"/>
          </a:xfrm>
          <a:prstGeom prst="flowChartAlternateProcess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альтернативный процесс 21"/>
          <p:cNvSpPr/>
          <p:nvPr/>
        </p:nvSpPr>
        <p:spPr>
          <a:xfrm>
            <a:off x="7592904" y="3620018"/>
            <a:ext cx="3657600" cy="962202"/>
          </a:xfrm>
          <a:prstGeom prst="flowChartAlternateProcess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Блок-схема: альтернативный процесс 22"/>
          <p:cNvSpPr/>
          <p:nvPr/>
        </p:nvSpPr>
        <p:spPr>
          <a:xfrm>
            <a:off x="633578" y="4001473"/>
            <a:ext cx="3657600" cy="962202"/>
          </a:xfrm>
          <a:prstGeom prst="flowChartAlternateProcess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Блок-схема: альтернативный процесс 23"/>
          <p:cNvSpPr/>
          <p:nvPr/>
        </p:nvSpPr>
        <p:spPr>
          <a:xfrm>
            <a:off x="4088003" y="4726543"/>
            <a:ext cx="3657600" cy="962202"/>
          </a:xfrm>
          <a:prstGeom prst="flowChartAlternateProcess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Блок-схема: альтернативный процесс 24"/>
          <p:cNvSpPr/>
          <p:nvPr/>
        </p:nvSpPr>
        <p:spPr>
          <a:xfrm>
            <a:off x="7516810" y="5417412"/>
            <a:ext cx="3657600" cy="962202"/>
          </a:xfrm>
          <a:prstGeom prst="flowChartAlternateProcess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364777" y="2300459"/>
            <a:ext cx="21037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</a:rPr>
              <a:t>ILTIMOS</a:t>
            </a:r>
            <a:endParaRPr lang="ru-RU" sz="4400" b="1" dirty="0">
              <a:solidFill>
                <a:srgbClr val="0066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941006" y="3028956"/>
            <a:ext cx="226933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7030A0"/>
                </a:solidFill>
              </a:rPr>
              <a:t>RAHMAT</a:t>
            </a:r>
            <a:endParaRPr lang="ru-RU" sz="4400" b="1" dirty="0">
              <a:solidFill>
                <a:srgbClr val="7030A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8066344" y="3713133"/>
            <a:ext cx="291111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807E3"/>
                </a:solidFill>
              </a:rPr>
              <a:t>KECHIRASIZ</a:t>
            </a:r>
            <a:endParaRPr lang="ru-RU" sz="4400" b="1" dirty="0">
              <a:solidFill>
                <a:srgbClr val="0807E3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846639" y="4097853"/>
            <a:ext cx="114005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FF00FF"/>
                </a:solidFill>
              </a:rPr>
              <a:t>UZR</a:t>
            </a:r>
            <a:endParaRPr lang="ru-RU" sz="4400" b="1" dirty="0">
              <a:solidFill>
                <a:srgbClr val="FF00FF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359494" y="4822923"/>
            <a:ext cx="310450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accent2">
                    <a:lumMod val="50000"/>
                  </a:schemeClr>
                </a:solidFill>
              </a:rPr>
              <a:t>MARHAMAT</a:t>
            </a:r>
            <a:endParaRPr lang="ru-RU" sz="4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7497368" y="5589464"/>
            <a:ext cx="38575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</a:rPr>
              <a:t>SALOMAT BO‘LING </a:t>
            </a:r>
          </a:p>
          <a:p>
            <a:endParaRPr lang="ru-RU" sz="36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076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060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9239" y="334449"/>
            <a:ext cx="11335409" cy="6195859"/>
          </a:xfrm>
          <a:prstGeom prst="roundRect">
            <a:avLst>
              <a:gd name="adj" fmla="val 4332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09672" y="265472"/>
            <a:ext cx="1041426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807E3"/>
                </a:solidFill>
              </a:rPr>
              <a:t>Quyidagi</a:t>
            </a:r>
            <a:r>
              <a:rPr lang="en-US" sz="4000" b="1" dirty="0">
                <a:solidFill>
                  <a:srgbClr val="0807E3"/>
                </a:solidFill>
              </a:rPr>
              <a:t> </a:t>
            </a:r>
            <a:r>
              <a:rPr lang="en-US" sz="4000" b="1" dirty="0" err="1">
                <a:solidFill>
                  <a:srgbClr val="0807E3"/>
                </a:solidFill>
              </a:rPr>
              <a:t>gaplarga</a:t>
            </a:r>
            <a:r>
              <a:rPr lang="en-US" sz="4000" b="1" dirty="0">
                <a:solidFill>
                  <a:srgbClr val="0807E3"/>
                </a:solidFill>
              </a:rPr>
              <a:t> </a:t>
            </a:r>
            <a:r>
              <a:rPr lang="en-US" sz="4000" b="1" dirty="0" err="1">
                <a:solidFill>
                  <a:srgbClr val="0807E3"/>
                </a:solidFill>
              </a:rPr>
              <a:t>yuqoridagi</a:t>
            </a:r>
            <a:r>
              <a:rPr lang="en-US" sz="4000" b="1" dirty="0">
                <a:solidFill>
                  <a:srgbClr val="0807E3"/>
                </a:solidFill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</a:rPr>
              <a:t>so‘zlardan</a:t>
            </a:r>
            <a:endParaRPr lang="en-US" sz="4000" b="1" dirty="0" smtClean="0">
              <a:solidFill>
                <a:srgbClr val="0807E3"/>
              </a:solidFill>
            </a:endParaRPr>
          </a:p>
          <a:p>
            <a:pPr algn="ctr"/>
            <a:r>
              <a:rPr lang="en-US" sz="4000" b="1" dirty="0" smtClean="0">
                <a:solidFill>
                  <a:srgbClr val="0807E3"/>
                </a:solidFill>
              </a:rPr>
              <a:t> </a:t>
            </a:r>
            <a:r>
              <a:rPr lang="en-US" sz="4000" b="1" dirty="0" err="1">
                <a:solidFill>
                  <a:srgbClr val="0807E3"/>
                </a:solidFill>
              </a:rPr>
              <a:t>mosini</a:t>
            </a:r>
            <a:r>
              <a:rPr lang="en-US" sz="4000" b="1" dirty="0">
                <a:solidFill>
                  <a:srgbClr val="0807E3"/>
                </a:solidFill>
              </a:rPr>
              <a:t> </a:t>
            </a:r>
            <a:r>
              <a:rPr lang="en-US" sz="4000" b="1" dirty="0" err="1">
                <a:solidFill>
                  <a:srgbClr val="0807E3"/>
                </a:solidFill>
              </a:rPr>
              <a:t>yozing</a:t>
            </a:r>
            <a:r>
              <a:rPr lang="en-US" sz="4000" b="1" dirty="0">
                <a:solidFill>
                  <a:srgbClr val="0807E3"/>
                </a:solidFill>
              </a:rPr>
              <a:t>.</a:t>
            </a:r>
            <a:endParaRPr lang="ru-RU" sz="4000" b="1" dirty="0">
              <a:solidFill>
                <a:srgbClr val="0807E3"/>
              </a:solidFill>
            </a:endParaRPr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873457" y="1737900"/>
            <a:ext cx="10313573" cy="3366363"/>
          </a:xfrm>
          <a:prstGeom prst="round2DiagRect">
            <a:avLst>
              <a:gd name="adj1" fmla="val 21995"/>
              <a:gd name="adj2" fmla="val 0"/>
            </a:avLst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351130" y="1872063"/>
            <a:ext cx="989563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66"/>
                </a:solidFill>
              </a:rPr>
              <a:t>1. __________________  </a:t>
            </a:r>
            <a:r>
              <a:rPr lang="en-US" sz="3200" b="1" dirty="0" err="1" smtClean="0">
                <a:solidFill>
                  <a:srgbClr val="000066"/>
                </a:solidFill>
              </a:rPr>
              <a:t>o‘chirg‘ichingni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berib</a:t>
            </a:r>
            <a:r>
              <a:rPr lang="en-US" sz="3200" b="1" dirty="0">
                <a:solidFill>
                  <a:srgbClr val="000066"/>
                </a:solidFill>
              </a:rPr>
              <a:t> tur.</a:t>
            </a:r>
            <a:endParaRPr lang="ru-RU" sz="3200" b="1" dirty="0">
              <a:solidFill>
                <a:srgbClr val="000066"/>
              </a:solidFill>
            </a:endParaRPr>
          </a:p>
          <a:p>
            <a:r>
              <a:rPr lang="en-US" sz="3200" b="1" dirty="0" smtClean="0">
                <a:solidFill>
                  <a:srgbClr val="000066"/>
                </a:solidFill>
              </a:rPr>
              <a:t>2. __________________ </a:t>
            </a:r>
            <a:r>
              <a:rPr lang="en-US" sz="3200" b="1" dirty="0" err="1">
                <a:solidFill>
                  <a:srgbClr val="000066"/>
                </a:solidFill>
              </a:rPr>
              <a:t>soat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necha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bo‘lganini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bilmaysizmi</a:t>
            </a:r>
            <a:r>
              <a:rPr lang="en-US" sz="3200" b="1" dirty="0">
                <a:solidFill>
                  <a:srgbClr val="000066"/>
                </a:solidFill>
              </a:rPr>
              <a:t>?</a:t>
            </a:r>
            <a:endParaRPr lang="ru-RU" sz="3200" b="1" dirty="0">
              <a:solidFill>
                <a:srgbClr val="000066"/>
              </a:solidFill>
            </a:endParaRPr>
          </a:p>
          <a:p>
            <a:r>
              <a:rPr lang="en-US" sz="3200" b="1" dirty="0" smtClean="0">
                <a:solidFill>
                  <a:srgbClr val="000066"/>
                </a:solidFill>
              </a:rPr>
              <a:t>3. </a:t>
            </a:r>
            <a:r>
              <a:rPr lang="en-US" sz="3200" b="1" dirty="0" err="1" smtClean="0">
                <a:solidFill>
                  <a:srgbClr val="000066"/>
                </a:solidFill>
              </a:rPr>
              <a:t>Keling</a:t>
            </a:r>
            <a:r>
              <a:rPr lang="en-US" sz="3200" b="1" dirty="0">
                <a:solidFill>
                  <a:srgbClr val="000066"/>
                </a:solidFill>
              </a:rPr>
              <a:t>, _________________ </a:t>
            </a:r>
            <a:r>
              <a:rPr lang="en-US" sz="3200" b="1" dirty="0" err="1" smtClean="0">
                <a:solidFill>
                  <a:srgbClr val="000066"/>
                </a:solidFill>
              </a:rPr>
              <a:t>o‘tiring</a:t>
            </a:r>
            <a:r>
              <a:rPr lang="en-US" sz="3200" b="1" dirty="0">
                <a:solidFill>
                  <a:srgbClr val="000066"/>
                </a:solidFill>
              </a:rPr>
              <a:t>.</a:t>
            </a:r>
            <a:endParaRPr lang="ru-RU" sz="3200" b="1" dirty="0">
              <a:solidFill>
                <a:srgbClr val="000066"/>
              </a:solidFill>
            </a:endParaRPr>
          </a:p>
          <a:p>
            <a:r>
              <a:rPr lang="en-US" sz="3200" b="1" dirty="0" smtClean="0">
                <a:solidFill>
                  <a:srgbClr val="000066"/>
                </a:solidFill>
              </a:rPr>
              <a:t>4. </a:t>
            </a:r>
            <a:r>
              <a:rPr lang="en-US" sz="3200" b="1" dirty="0" err="1" smtClean="0">
                <a:solidFill>
                  <a:srgbClr val="000066"/>
                </a:solidFill>
              </a:rPr>
              <a:t>Tabrik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uchun</a:t>
            </a:r>
            <a:r>
              <a:rPr lang="en-US" sz="3200" b="1" dirty="0">
                <a:solidFill>
                  <a:srgbClr val="000066"/>
                </a:solidFill>
              </a:rPr>
              <a:t> ______________!</a:t>
            </a:r>
            <a:endParaRPr lang="ru-RU" sz="3200" b="1" dirty="0">
              <a:solidFill>
                <a:srgbClr val="000066"/>
              </a:solidFill>
            </a:endParaRPr>
          </a:p>
          <a:p>
            <a:r>
              <a:rPr lang="en-US" sz="3200" b="1" dirty="0" smtClean="0">
                <a:solidFill>
                  <a:srgbClr val="000066"/>
                </a:solidFill>
              </a:rPr>
              <a:t>5. _________,  </a:t>
            </a:r>
            <a:r>
              <a:rPr lang="en-US" sz="3200" b="1" dirty="0" err="1">
                <a:solidFill>
                  <a:srgbClr val="000066"/>
                </a:solidFill>
              </a:rPr>
              <a:t>bezovta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qilmadimmi</a:t>
            </a:r>
            <a:r>
              <a:rPr lang="en-US" sz="3200" b="1" dirty="0">
                <a:solidFill>
                  <a:srgbClr val="000066"/>
                </a:solidFill>
              </a:rPr>
              <a:t>?</a:t>
            </a:r>
            <a:endParaRPr lang="ru-RU" sz="3200" b="1" dirty="0">
              <a:solidFill>
                <a:srgbClr val="000066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926622" y="5247892"/>
            <a:ext cx="14943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6600"/>
                </a:solidFill>
              </a:rPr>
              <a:t>iltimos</a:t>
            </a:r>
            <a:endParaRPr lang="ru-RU" sz="3600" b="1" dirty="0">
              <a:solidFill>
                <a:srgbClr val="0066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154858" y="5247893"/>
            <a:ext cx="15728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7030A0"/>
                </a:solidFill>
              </a:rPr>
              <a:t>rahmat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291094" y="5175234"/>
            <a:ext cx="20438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807E3"/>
                </a:solidFill>
              </a:rPr>
              <a:t>kechirasiz</a:t>
            </a:r>
            <a:endParaRPr lang="ru-RU" sz="3600" b="1" dirty="0">
              <a:solidFill>
                <a:srgbClr val="0807E3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932272" y="5745856"/>
            <a:ext cx="7793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FF00FF"/>
                </a:solidFill>
              </a:rPr>
              <a:t>uzr</a:t>
            </a:r>
            <a:endParaRPr lang="ru-RU" sz="3600" b="1" dirty="0">
              <a:solidFill>
                <a:srgbClr val="FF00FF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170149" y="5788441"/>
            <a:ext cx="21857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</a:rPr>
              <a:t>marhamat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306291" y="5745857"/>
            <a:ext cx="38575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C00000"/>
                </a:solidFill>
              </a:rPr>
              <a:t>salomat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bo‘ling</a:t>
            </a:r>
            <a:endParaRPr lang="ru-RU" sz="3600" b="1" dirty="0">
              <a:solidFill>
                <a:srgbClr val="006600"/>
              </a:solidFill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0" y="-20528"/>
            <a:ext cx="1809650" cy="139456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846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060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9239" y="334449"/>
            <a:ext cx="11335409" cy="6195859"/>
          </a:xfrm>
          <a:prstGeom prst="roundRect">
            <a:avLst>
              <a:gd name="adj" fmla="val 4332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09672" y="265472"/>
            <a:ext cx="1041426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807E3"/>
                </a:solidFill>
              </a:rPr>
              <a:t>Quyidagi</a:t>
            </a:r>
            <a:r>
              <a:rPr lang="en-US" sz="4000" b="1" dirty="0">
                <a:solidFill>
                  <a:srgbClr val="0807E3"/>
                </a:solidFill>
              </a:rPr>
              <a:t> </a:t>
            </a:r>
            <a:r>
              <a:rPr lang="en-US" sz="4000" b="1" dirty="0" err="1">
                <a:solidFill>
                  <a:srgbClr val="0807E3"/>
                </a:solidFill>
              </a:rPr>
              <a:t>gaplarga</a:t>
            </a:r>
            <a:r>
              <a:rPr lang="en-US" sz="4000" b="1" dirty="0">
                <a:solidFill>
                  <a:srgbClr val="0807E3"/>
                </a:solidFill>
              </a:rPr>
              <a:t> </a:t>
            </a:r>
            <a:r>
              <a:rPr lang="en-US" sz="4000" b="1" dirty="0" err="1">
                <a:solidFill>
                  <a:srgbClr val="0807E3"/>
                </a:solidFill>
              </a:rPr>
              <a:t>yuqoridagi</a:t>
            </a:r>
            <a:r>
              <a:rPr lang="en-US" sz="4000" b="1" dirty="0">
                <a:solidFill>
                  <a:srgbClr val="0807E3"/>
                </a:solidFill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</a:rPr>
              <a:t>so‘zlardan</a:t>
            </a:r>
            <a:r>
              <a:rPr lang="en-US" sz="4000" b="1" dirty="0" smtClean="0">
                <a:solidFill>
                  <a:srgbClr val="0807E3"/>
                </a:solidFill>
              </a:rPr>
              <a:t> </a:t>
            </a:r>
            <a:endParaRPr lang="en-US" sz="4000" b="1" dirty="0">
              <a:solidFill>
                <a:srgbClr val="0807E3"/>
              </a:solidFill>
            </a:endParaRPr>
          </a:p>
          <a:p>
            <a:pPr algn="ctr"/>
            <a:r>
              <a:rPr lang="en-US" sz="4000" b="1" dirty="0" err="1">
                <a:solidFill>
                  <a:srgbClr val="0807E3"/>
                </a:solidFill>
              </a:rPr>
              <a:t>mosini</a:t>
            </a:r>
            <a:r>
              <a:rPr lang="en-US" sz="4000" b="1" dirty="0">
                <a:solidFill>
                  <a:srgbClr val="0807E3"/>
                </a:solidFill>
              </a:rPr>
              <a:t> </a:t>
            </a:r>
            <a:r>
              <a:rPr lang="en-US" sz="4000" b="1" dirty="0" err="1">
                <a:solidFill>
                  <a:srgbClr val="0807E3"/>
                </a:solidFill>
              </a:rPr>
              <a:t>yozing</a:t>
            </a:r>
            <a:r>
              <a:rPr lang="en-US" sz="4000" b="1" dirty="0">
                <a:solidFill>
                  <a:srgbClr val="0807E3"/>
                </a:solidFill>
              </a:rPr>
              <a:t>.</a:t>
            </a:r>
            <a:endParaRPr lang="ru-RU" sz="4000" b="1" dirty="0">
              <a:solidFill>
                <a:srgbClr val="0807E3"/>
              </a:solidFill>
            </a:endParaRPr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1064525" y="1737900"/>
            <a:ext cx="10059410" cy="4156324"/>
          </a:xfrm>
          <a:prstGeom prst="round2DiagRect">
            <a:avLst>
              <a:gd name="adj1" fmla="val 21995"/>
              <a:gd name="adj2" fmla="val 0"/>
            </a:avLst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719765" y="1871736"/>
            <a:ext cx="88343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66"/>
                </a:solidFill>
              </a:rPr>
              <a:t>1.</a:t>
            </a:r>
            <a:r>
              <a:rPr lang="en-US" sz="4000" b="1" dirty="0" smtClean="0">
                <a:solidFill>
                  <a:srgbClr val="006600"/>
                </a:solidFill>
              </a:rPr>
              <a:t> </a:t>
            </a:r>
            <a:r>
              <a:rPr lang="en-US" sz="4000" b="1" dirty="0" err="1" smtClean="0">
                <a:solidFill>
                  <a:srgbClr val="006600"/>
                </a:solidFill>
              </a:rPr>
              <a:t>Iltimos</a:t>
            </a:r>
            <a:r>
              <a:rPr lang="en-US" sz="4000" b="1" dirty="0" smtClean="0">
                <a:solidFill>
                  <a:srgbClr val="006600"/>
                </a:solidFill>
              </a:rPr>
              <a:t>,</a:t>
            </a:r>
            <a:r>
              <a:rPr lang="en-US" sz="4000" b="1" dirty="0" smtClean="0">
                <a:solidFill>
                  <a:srgbClr val="000066"/>
                </a:solidFill>
              </a:rPr>
              <a:t>  </a:t>
            </a:r>
            <a:r>
              <a:rPr lang="en-US" sz="4000" b="1" dirty="0" err="1" smtClean="0">
                <a:solidFill>
                  <a:srgbClr val="000066"/>
                </a:solidFill>
              </a:rPr>
              <a:t>o‘chirg‘ichingni</a:t>
            </a:r>
            <a:r>
              <a:rPr lang="en-US" sz="4000" b="1" dirty="0" smtClean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berib</a:t>
            </a:r>
            <a:r>
              <a:rPr lang="en-US" sz="4000" b="1" dirty="0">
                <a:solidFill>
                  <a:srgbClr val="000066"/>
                </a:solidFill>
              </a:rPr>
              <a:t> tur.</a:t>
            </a:r>
            <a:endParaRPr lang="ru-RU" sz="4000" b="1" dirty="0">
              <a:solidFill>
                <a:srgbClr val="000066"/>
              </a:solidFill>
            </a:endParaRPr>
          </a:p>
          <a:p>
            <a:r>
              <a:rPr lang="en-US" sz="4000" b="1" dirty="0">
                <a:solidFill>
                  <a:srgbClr val="000066"/>
                </a:solidFill>
              </a:rPr>
              <a:t>2</a:t>
            </a:r>
            <a:r>
              <a:rPr lang="en-US" sz="4000" b="1" dirty="0" smtClean="0">
                <a:solidFill>
                  <a:srgbClr val="000066"/>
                </a:solidFill>
              </a:rPr>
              <a:t>.</a:t>
            </a:r>
            <a:r>
              <a:rPr lang="en-US" sz="4000" b="1" dirty="0" smtClean="0">
                <a:solidFill>
                  <a:srgbClr val="0807E3"/>
                </a:solidFill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</a:rPr>
              <a:t>Kechirasiz</a:t>
            </a:r>
            <a:r>
              <a:rPr lang="en-US" sz="4000" b="1" dirty="0" smtClean="0">
                <a:solidFill>
                  <a:srgbClr val="0807E3"/>
                </a:solidFill>
              </a:rPr>
              <a:t>,</a:t>
            </a:r>
            <a:r>
              <a:rPr lang="en-US" sz="4000" b="1" dirty="0" smtClean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soat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necha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</a:rPr>
              <a:t>bo‘lganini</a:t>
            </a:r>
            <a:r>
              <a:rPr lang="en-US" sz="4000" b="1" dirty="0" smtClean="0">
                <a:solidFill>
                  <a:srgbClr val="000066"/>
                </a:solidFill>
              </a:rPr>
              <a:t> </a:t>
            </a:r>
            <a:endParaRPr lang="en-US" sz="4000" b="1" dirty="0" smtClean="0">
              <a:solidFill>
                <a:srgbClr val="000066"/>
              </a:solidFill>
            </a:endParaRPr>
          </a:p>
          <a:p>
            <a:r>
              <a:rPr lang="en-US" sz="4000" b="1" dirty="0" err="1" smtClean="0">
                <a:solidFill>
                  <a:srgbClr val="000066"/>
                </a:solidFill>
              </a:rPr>
              <a:t>bilmaysizmi</a:t>
            </a:r>
            <a:r>
              <a:rPr lang="en-US" sz="4000" b="1" dirty="0">
                <a:solidFill>
                  <a:srgbClr val="000066"/>
                </a:solidFill>
              </a:rPr>
              <a:t>?</a:t>
            </a:r>
            <a:endParaRPr lang="ru-RU" sz="4000" b="1" dirty="0">
              <a:solidFill>
                <a:srgbClr val="000066"/>
              </a:solidFill>
            </a:endParaRPr>
          </a:p>
          <a:p>
            <a:r>
              <a:rPr lang="en-US" sz="4000" b="1" dirty="0">
                <a:solidFill>
                  <a:srgbClr val="000066"/>
                </a:solidFill>
              </a:rPr>
              <a:t>3</a:t>
            </a:r>
            <a:r>
              <a:rPr lang="en-US" sz="4000" b="1" dirty="0" smtClean="0">
                <a:solidFill>
                  <a:srgbClr val="000066"/>
                </a:solidFill>
              </a:rPr>
              <a:t>. </a:t>
            </a:r>
            <a:r>
              <a:rPr lang="en-US" sz="4000" b="1" dirty="0" err="1" smtClean="0">
                <a:solidFill>
                  <a:srgbClr val="000066"/>
                </a:solidFill>
              </a:rPr>
              <a:t>Keling</a:t>
            </a:r>
            <a:r>
              <a:rPr lang="en-US" sz="4000" b="1" dirty="0">
                <a:solidFill>
                  <a:srgbClr val="000066"/>
                </a:solidFill>
              </a:rPr>
              <a:t>, </a:t>
            </a:r>
            <a:r>
              <a:rPr lang="en-US" sz="4000" b="1" dirty="0" err="1" smtClean="0">
                <a:solidFill>
                  <a:schemeClr val="accent2">
                    <a:lumMod val="50000"/>
                  </a:schemeClr>
                </a:solidFill>
              </a:rPr>
              <a:t>marhamat</a:t>
            </a:r>
            <a:r>
              <a:rPr lang="en-US" sz="4000" b="1" dirty="0" smtClean="0">
                <a:solidFill>
                  <a:srgbClr val="000066"/>
                </a:solidFill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</a:rPr>
              <a:t>o‘tiring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  <a:endParaRPr lang="ru-RU" sz="4000" b="1" dirty="0">
              <a:solidFill>
                <a:srgbClr val="000066"/>
              </a:solidFill>
            </a:endParaRPr>
          </a:p>
          <a:p>
            <a:r>
              <a:rPr lang="en-US" sz="4000" b="1" dirty="0">
                <a:solidFill>
                  <a:srgbClr val="000066"/>
                </a:solidFill>
              </a:rPr>
              <a:t>4</a:t>
            </a:r>
            <a:r>
              <a:rPr lang="en-US" sz="4000" b="1" dirty="0" smtClean="0">
                <a:solidFill>
                  <a:srgbClr val="000066"/>
                </a:solidFill>
              </a:rPr>
              <a:t>. </a:t>
            </a:r>
            <a:r>
              <a:rPr lang="en-US" sz="4000" b="1" dirty="0" err="1" smtClean="0">
                <a:solidFill>
                  <a:srgbClr val="000066"/>
                </a:solidFill>
              </a:rPr>
              <a:t>Tabrik</a:t>
            </a:r>
            <a:r>
              <a:rPr lang="en-US" sz="4000" b="1" dirty="0" smtClean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uchun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rahmat</a:t>
            </a:r>
            <a:r>
              <a:rPr lang="en-US" sz="4000" b="1" dirty="0" smtClean="0">
                <a:solidFill>
                  <a:srgbClr val="000066"/>
                </a:solidFill>
              </a:rPr>
              <a:t>!</a:t>
            </a:r>
            <a:endParaRPr lang="ru-RU" sz="4000" b="1" dirty="0">
              <a:solidFill>
                <a:srgbClr val="000066"/>
              </a:solidFill>
            </a:endParaRPr>
          </a:p>
          <a:p>
            <a:r>
              <a:rPr lang="en-US" sz="4000" b="1" dirty="0">
                <a:solidFill>
                  <a:srgbClr val="000066"/>
                </a:solidFill>
              </a:rPr>
              <a:t>5</a:t>
            </a:r>
            <a:r>
              <a:rPr lang="en-US" sz="4000" b="1" dirty="0" smtClean="0">
                <a:solidFill>
                  <a:srgbClr val="000066"/>
                </a:solidFill>
              </a:rPr>
              <a:t>.</a:t>
            </a:r>
            <a:r>
              <a:rPr lang="en-US" sz="4000" b="1" dirty="0" smtClean="0">
                <a:solidFill>
                  <a:srgbClr val="FF00FF"/>
                </a:solidFill>
              </a:rPr>
              <a:t> </a:t>
            </a:r>
            <a:r>
              <a:rPr lang="en-US" sz="4000" b="1" dirty="0" err="1" smtClean="0">
                <a:solidFill>
                  <a:srgbClr val="FF00FF"/>
                </a:solidFill>
              </a:rPr>
              <a:t>Uzr</a:t>
            </a:r>
            <a:r>
              <a:rPr lang="en-US" sz="4000" b="1" dirty="0" smtClean="0">
                <a:solidFill>
                  <a:srgbClr val="000066"/>
                </a:solidFill>
              </a:rPr>
              <a:t>,  </a:t>
            </a:r>
            <a:r>
              <a:rPr lang="en-US" sz="4000" b="1" dirty="0" err="1">
                <a:solidFill>
                  <a:srgbClr val="000066"/>
                </a:solidFill>
              </a:rPr>
              <a:t>bezovta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qilmadimmi</a:t>
            </a:r>
            <a:r>
              <a:rPr lang="en-US" sz="4000" b="1" dirty="0">
                <a:solidFill>
                  <a:srgbClr val="000066"/>
                </a:solidFill>
              </a:rPr>
              <a:t>?</a:t>
            </a:r>
            <a:endParaRPr lang="ru-RU" sz="4000" b="1" dirty="0">
              <a:solidFill>
                <a:srgbClr val="000066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0" y="-20527"/>
            <a:ext cx="1673658" cy="128977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8905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19489</TotalTime>
  <Words>299</Words>
  <Application>Microsoft Office PowerPoint</Application>
  <PresentationFormat>Произвольный</PresentationFormat>
  <Paragraphs>83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1764</cp:revision>
  <dcterms:created xsi:type="dcterms:W3CDTF">2020-04-19T11:34:46Z</dcterms:created>
  <dcterms:modified xsi:type="dcterms:W3CDTF">2021-12-27T08:33:37Z</dcterms:modified>
</cp:coreProperties>
</file>