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892" r:id="rId3"/>
    <p:sldId id="344" r:id="rId4"/>
    <p:sldId id="900" r:id="rId5"/>
    <p:sldId id="901" r:id="rId6"/>
    <p:sldId id="902" r:id="rId7"/>
    <p:sldId id="894" r:id="rId8"/>
    <p:sldId id="893" r:id="rId9"/>
    <p:sldId id="903" r:id="rId10"/>
    <p:sldId id="895" r:id="rId11"/>
    <p:sldId id="883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FF"/>
    <a:srgbClr val="000066"/>
    <a:srgbClr val="0807E3"/>
    <a:srgbClr val="006600"/>
    <a:srgbClr val="FF00FF"/>
    <a:srgbClr val="FF99FF"/>
    <a:srgbClr val="99CC00"/>
    <a:srgbClr val="99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334449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Quyidagi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iboralarni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eshitganmisiz</a:t>
            </a:r>
            <a:r>
              <a:rPr lang="en-US" sz="4000" b="1" dirty="0">
                <a:solidFill>
                  <a:srgbClr val="000066"/>
                </a:solidFill>
              </a:rPr>
              <a:t>? </a:t>
            </a:r>
            <a:endParaRPr lang="en-US" sz="4000" b="1" dirty="0" smtClean="0">
              <a:solidFill>
                <a:srgbClr val="000066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</a:rPr>
              <a:t>Ularni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qachon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ishlatamiz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перфолента 9"/>
          <p:cNvSpPr/>
          <p:nvPr/>
        </p:nvSpPr>
        <p:spPr>
          <a:xfrm>
            <a:off x="921205" y="1829874"/>
            <a:ext cx="6537315" cy="1150245"/>
          </a:xfrm>
          <a:prstGeom prst="flowChartPunchedTape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66384" y="2066793"/>
            <a:ext cx="5498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Qo‘lingiz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dard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ko‘rmasin</a:t>
            </a:r>
            <a:r>
              <a:rPr lang="en-US" sz="4000" b="1" dirty="0" smtClean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973618" y="3253812"/>
            <a:ext cx="4148994" cy="1150245"/>
          </a:xfrm>
          <a:prstGeom prst="flowChartPunchedTape">
            <a:avLst/>
          </a:prstGeom>
          <a:solidFill>
            <a:srgbClr val="FFFF66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0131" y="3493336"/>
            <a:ext cx="3295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</a:rPr>
              <a:t>Baraka toping!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5" name="Блок-схема: перфолента 24"/>
          <p:cNvSpPr/>
          <p:nvPr/>
        </p:nvSpPr>
        <p:spPr>
          <a:xfrm>
            <a:off x="1010011" y="4890900"/>
            <a:ext cx="6537315" cy="1150245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02906" y="5046982"/>
            <a:ext cx="6137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Ko‘rmaganday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bo‘lib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keting</a:t>
            </a:r>
            <a:r>
              <a:rPr lang="en-US" sz="4000" b="1" dirty="0" smtClean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>
            <a:off x="7728527" y="1695868"/>
            <a:ext cx="3646262" cy="4153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165-dars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8764" r="18909" b="25945"/>
          <a:stretch/>
        </p:blipFill>
        <p:spPr bwMode="auto">
          <a:xfrm flipH="1">
            <a:off x="781881" y="228778"/>
            <a:ext cx="5525066" cy="5921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60634" y="915606"/>
            <a:ext cx="615550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400" b="1" dirty="0" smtClean="0">
                <a:solidFill>
                  <a:srgbClr val="006600"/>
                </a:solidFill>
              </a:rPr>
              <a:t>SO‘ZNI </a:t>
            </a:r>
            <a:r>
              <a:rPr lang="en-US" sz="4400" b="1" dirty="0">
                <a:solidFill>
                  <a:srgbClr val="006600"/>
                </a:solidFill>
              </a:rPr>
              <a:t>TOPIB ISHLATING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334449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197232"/>
            <a:ext cx="104142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/>
              <a:t>Rasmlarga</a:t>
            </a:r>
            <a:r>
              <a:rPr lang="en-US" sz="4000" b="1" dirty="0"/>
              <a:t> </a:t>
            </a:r>
            <a:r>
              <a:rPr lang="en-US" sz="4000" b="1" dirty="0" err="1"/>
              <a:t>qarang</a:t>
            </a:r>
            <a:r>
              <a:rPr lang="en-US" sz="4000" b="1" dirty="0"/>
              <a:t>. </a:t>
            </a:r>
            <a:r>
              <a:rPr lang="en-US" sz="4000" b="1" dirty="0" err="1"/>
              <a:t>Ularning</a:t>
            </a:r>
            <a:r>
              <a:rPr lang="en-US" sz="4000" b="1" dirty="0"/>
              <a:t> </a:t>
            </a:r>
            <a:r>
              <a:rPr lang="en-US" sz="4000" b="1" dirty="0" err="1"/>
              <a:t>tagidagi</a:t>
            </a:r>
            <a:r>
              <a:rPr lang="en-US" sz="4000" b="1" dirty="0"/>
              <a:t> </a:t>
            </a:r>
            <a:endParaRPr lang="en-US" sz="4000" b="1" dirty="0" smtClean="0"/>
          </a:p>
          <a:p>
            <a:pPr algn="ctr"/>
            <a:r>
              <a:rPr lang="en-US" sz="4000" b="1" dirty="0" err="1" smtClean="0"/>
              <a:t>gaplarni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o‘qing</a:t>
            </a:r>
            <a:r>
              <a:rPr lang="en-US" sz="4000" b="1" dirty="0"/>
              <a:t>. </a:t>
            </a:r>
            <a:r>
              <a:rPr lang="en-US" sz="4000" b="1" dirty="0" err="1"/>
              <a:t>Gaplarning</a:t>
            </a:r>
            <a:r>
              <a:rPr lang="en-US" sz="4000" b="1" dirty="0"/>
              <a:t> </a:t>
            </a:r>
            <a:r>
              <a:rPr lang="en-US" sz="4000" b="1" dirty="0" err="1"/>
              <a:t>qaysi</a:t>
            </a:r>
            <a:r>
              <a:rPr lang="en-US" sz="4000" b="1" dirty="0"/>
              <a:t> </a:t>
            </a:r>
            <a:r>
              <a:rPr lang="en-US" sz="4000" b="1" dirty="0" err="1"/>
              <a:t>birini</a:t>
            </a:r>
            <a:r>
              <a:rPr lang="en-US" sz="4000" b="1" dirty="0"/>
              <a:t> </a:t>
            </a:r>
            <a:r>
              <a:rPr lang="en-US" sz="4000" b="1" dirty="0" err="1"/>
              <a:t>siz</a:t>
            </a:r>
            <a:r>
              <a:rPr lang="en-US" sz="4000" b="1" dirty="0"/>
              <a:t> </a:t>
            </a:r>
            <a:r>
              <a:rPr lang="en-US" sz="4000" b="1" dirty="0" err="1" smtClean="0"/>
              <a:t>ishlatgan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bo‘lardingiz</a:t>
            </a:r>
            <a:r>
              <a:rPr lang="en-US" sz="4000" b="1" dirty="0"/>
              <a:t>?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t="22999" r="51657" b="41348"/>
          <a:stretch/>
        </p:blipFill>
        <p:spPr bwMode="auto">
          <a:xfrm>
            <a:off x="3798290" y="2478628"/>
            <a:ext cx="4468056" cy="3018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09672" y="2854703"/>
            <a:ext cx="3043462" cy="2454275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83162" y="3367111"/>
            <a:ext cx="27510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</a:rPr>
              <a:t>Qalamingni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</a:rPr>
              <a:t>ber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8390165" y="2854704"/>
            <a:ext cx="3196784" cy="2454274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35573" y="3112345"/>
            <a:ext cx="32271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Qalamingni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berib</a:t>
            </a:r>
            <a:endParaRPr lang="en-US" sz="4000" b="1" dirty="0">
              <a:solidFill>
                <a:srgbClr val="000066"/>
              </a:solidFill>
            </a:endParaRPr>
          </a:p>
          <a:p>
            <a:pPr algn="ctr"/>
            <a:r>
              <a:rPr lang="en-US" sz="4000" b="1" dirty="0">
                <a:solidFill>
                  <a:srgbClr val="000066"/>
                </a:solidFill>
              </a:rPr>
              <a:t>tur, </a:t>
            </a:r>
            <a:r>
              <a:rPr lang="en-US" sz="4000" b="1" dirty="0" err="1">
                <a:solidFill>
                  <a:srgbClr val="000066"/>
                </a:solidFill>
              </a:rPr>
              <a:t>iltimos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469239" y="2424036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1832" y="243913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1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23" name="12-конечная звезда 22"/>
          <p:cNvSpPr/>
          <p:nvPr/>
        </p:nvSpPr>
        <p:spPr>
          <a:xfrm>
            <a:off x="8101049" y="2424110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66346" y="243920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</a:rPr>
              <a:t>2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8390164" y="2854704"/>
            <a:ext cx="3196784" cy="245427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335572" y="3112345"/>
            <a:ext cx="32271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6600"/>
                </a:solidFill>
              </a:rPr>
              <a:t>Qalamingni</a:t>
            </a:r>
            <a:r>
              <a:rPr lang="en-US" sz="4000" b="1" dirty="0">
                <a:solidFill>
                  <a:srgbClr val="006600"/>
                </a:solidFill>
              </a:rPr>
              <a:t> </a:t>
            </a:r>
            <a:r>
              <a:rPr lang="en-US" sz="4000" b="1" dirty="0" err="1">
                <a:solidFill>
                  <a:srgbClr val="006600"/>
                </a:solidFill>
              </a:rPr>
              <a:t>berib</a:t>
            </a:r>
            <a:endParaRPr lang="en-US" sz="4000" b="1" dirty="0">
              <a:solidFill>
                <a:srgbClr val="006600"/>
              </a:solidFill>
            </a:endParaRPr>
          </a:p>
          <a:p>
            <a:pPr algn="ctr"/>
            <a:r>
              <a:rPr lang="en-US" sz="4000" b="1" dirty="0">
                <a:solidFill>
                  <a:srgbClr val="006600"/>
                </a:solidFill>
              </a:rPr>
              <a:t>tur, </a:t>
            </a:r>
            <a:r>
              <a:rPr lang="en-US" sz="4000" b="1" dirty="0" err="1">
                <a:solidFill>
                  <a:srgbClr val="006600"/>
                </a:solidFill>
              </a:rPr>
              <a:t>iltimos</a:t>
            </a:r>
            <a:r>
              <a:rPr lang="en-US" sz="4000" b="1" dirty="0">
                <a:solidFill>
                  <a:srgbClr val="006600"/>
                </a:solidFill>
              </a:rPr>
              <a:t>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31" name="12-конечная звезда 30"/>
          <p:cNvSpPr/>
          <p:nvPr/>
        </p:nvSpPr>
        <p:spPr>
          <a:xfrm>
            <a:off x="8101048" y="2424110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66345" y="243920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</a:rPr>
              <a:t>2</a:t>
            </a:r>
            <a:endParaRPr lang="ru-RU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334449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197232"/>
            <a:ext cx="104142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/>
              <a:t>Rasmlarga</a:t>
            </a:r>
            <a:r>
              <a:rPr lang="en-US" sz="4000" b="1" dirty="0"/>
              <a:t> </a:t>
            </a:r>
            <a:r>
              <a:rPr lang="en-US" sz="4000" b="1" dirty="0" err="1"/>
              <a:t>qarang</a:t>
            </a:r>
            <a:r>
              <a:rPr lang="en-US" sz="4000" b="1" dirty="0"/>
              <a:t>. </a:t>
            </a:r>
            <a:r>
              <a:rPr lang="en-US" sz="4000" b="1" dirty="0" err="1"/>
              <a:t>Ularning</a:t>
            </a:r>
            <a:r>
              <a:rPr lang="en-US" sz="4000" b="1" dirty="0"/>
              <a:t> </a:t>
            </a:r>
            <a:r>
              <a:rPr lang="en-US" sz="4000" b="1" dirty="0" err="1"/>
              <a:t>tagidagi</a:t>
            </a:r>
            <a:r>
              <a:rPr lang="en-US" sz="4000" b="1" dirty="0"/>
              <a:t> </a:t>
            </a:r>
            <a:endParaRPr lang="en-US" sz="4000" b="1" dirty="0" smtClean="0"/>
          </a:p>
          <a:p>
            <a:pPr algn="ctr"/>
            <a:r>
              <a:rPr lang="en-US" sz="4000" b="1" dirty="0" err="1" smtClean="0"/>
              <a:t>gaplarni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o‘qing</a:t>
            </a:r>
            <a:r>
              <a:rPr lang="en-US" sz="4000" b="1" dirty="0"/>
              <a:t>. </a:t>
            </a:r>
            <a:r>
              <a:rPr lang="en-US" sz="4000" b="1" dirty="0" err="1"/>
              <a:t>Gaplarning</a:t>
            </a:r>
            <a:r>
              <a:rPr lang="en-US" sz="4000" b="1" dirty="0"/>
              <a:t> </a:t>
            </a:r>
            <a:r>
              <a:rPr lang="en-US" sz="4000" b="1" dirty="0" err="1"/>
              <a:t>qaysi</a:t>
            </a:r>
            <a:r>
              <a:rPr lang="en-US" sz="4000" b="1" dirty="0"/>
              <a:t> </a:t>
            </a:r>
            <a:r>
              <a:rPr lang="en-US" sz="4000" b="1" dirty="0" err="1"/>
              <a:t>birini</a:t>
            </a:r>
            <a:r>
              <a:rPr lang="en-US" sz="4000" b="1" dirty="0"/>
              <a:t> </a:t>
            </a:r>
            <a:r>
              <a:rPr lang="en-US" sz="4000" b="1" dirty="0" err="1"/>
              <a:t>siz</a:t>
            </a:r>
            <a:r>
              <a:rPr lang="en-US" sz="4000" b="1" dirty="0"/>
              <a:t> </a:t>
            </a:r>
            <a:r>
              <a:rPr lang="en-US" sz="4000" b="1" dirty="0" err="1" smtClean="0"/>
              <a:t>ishlatgan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bo‘lardingiz</a:t>
            </a:r>
            <a:r>
              <a:rPr lang="en-US" sz="4000" b="1" dirty="0"/>
              <a:t>?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09672" y="2854703"/>
            <a:ext cx="3043462" cy="2454275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50863" y="3367111"/>
            <a:ext cx="22156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Oyi</a:t>
            </a:r>
            <a:r>
              <a:rPr lang="en-US" sz="4000" b="1" dirty="0">
                <a:solidFill>
                  <a:srgbClr val="000066"/>
                </a:solidFill>
              </a:rPr>
              <a:t>, men </a:t>
            </a:r>
            <a:endParaRPr lang="en-US" sz="4000" b="1" dirty="0" smtClean="0">
              <a:solidFill>
                <a:srgbClr val="000066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</a:rPr>
              <a:t>keldim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8390165" y="2854704"/>
            <a:ext cx="3196784" cy="2454274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35573" y="2812089"/>
            <a:ext cx="31148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Assalomu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alaykum</a:t>
            </a:r>
            <a:r>
              <a:rPr lang="en-US" sz="4000" b="1" dirty="0">
                <a:solidFill>
                  <a:srgbClr val="000066"/>
                </a:solidFill>
              </a:rPr>
              <a:t>,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oyijon</a:t>
            </a:r>
            <a:r>
              <a:rPr lang="en-US" sz="4000" b="1" dirty="0">
                <a:solidFill>
                  <a:srgbClr val="000066"/>
                </a:solidFill>
              </a:rPr>
              <a:t>, men </a:t>
            </a:r>
            <a:r>
              <a:rPr lang="en-US" sz="4000" b="1" dirty="0" err="1">
                <a:solidFill>
                  <a:srgbClr val="000066"/>
                </a:solidFill>
              </a:rPr>
              <a:t>keldim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469239" y="2424036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1832" y="243913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1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23" name="12-конечная звезда 22"/>
          <p:cNvSpPr/>
          <p:nvPr/>
        </p:nvSpPr>
        <p:spPr>
          <a:xfrm>
            <a:off x="8101049" y="2424110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66346" y="243920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</a:rPr>
              <a:t>2</a:t>
            </a:r>
            <a:endParaRPr lang="ru-RU" sz="4800" b="1" dirty="0">
              <a:solidFill>
                <a:srgbClr val="006600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3" t="17304" r="19231" b="42922"/>
          <a:stretch/>
        </p:blipFill>
        <p:spPr bwMode="auto">
          <a:xfrm>
            <a:off x="4003342" y="2182960"/>
            <a:ext cx="3911138" cy="371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8390164" y="2847183"/>
            <a:ext cx="3196784" cy="245427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335572" y="2804568"/>
            <a:ext cx="31148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6600"/>
                </a:solidFill>
              </a:rPr>
              <a:t>Assalomu</a:t>
            </a:r>
            <a:r>
              <a:rPr lang="en-US" sz="4000" b="1" dirty="0">
                <a:solidFill>
                  <a:srgbClr val="006600"/>
                </a:solidFill>
              </a:rPr>
              <a:t> </a:t>
            </a:r>
            <a:r>
              <a:rPr lang="en-US" sz="4000" b="1" dirty="0" err="1">
                <a:solidFill>
                  <a:srgbClr val="006600"/>
                </a:solidFill>
              </a:rPr>
              <a:t>alaykum</a:t>
            </a:r>
            <a:r>
              <a:rPr lang="en-US" sz="4000" b="1" dirty="0">
                <a:solidFill>
                  <a:srgbClr val="006600"/>
                </a:solidFill>
              </a:rPr>
              <a:t>,</a:t>
            </a:r>
          </a:p>
          <a:p>
            <a:pPr algn="ctr"/>
            <a:r>
              <a:rPr lang="en-US" sz="4000" b="1" dirty="0" err="1">
                <a:solidFill>
                  <a:srgbClr val="006600"/>
                </a:solidFill>
              </a:rPr>
              <a:t>oyijon</a:t>
            </a:r>
            <a:r>
              <a:rPr lang="en-US" sz="4000" b="1" dirty="0">
                <a:solidFill>
                  <a:srgbClr val="006600"/>
                </a:solidFill>
              </a:rPr>
              <a:t>, men </a:t>
            </a:r>
            <a:r>
              <a:rPr lang="en-US" sz="4000" b="1" dirty="0" err="1">
                <a:solidFill>
                  <a:srgbClr val="006600"/>
                </a:solidFill>
              </a:rPr>
              <a:t>keldim</a:t>
            </a:r>
            <a:r>
              <a:rPr lang="en-US" sz="4000" b="1" dirty="0">
                <a:solidFill>
                  <a:srgbClr val="006600"/>
                </a:solidFill>
              </a:rPr>
              <a:t>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28" name="12-конечная звезда 27"/>
          <p:cNvSpPr/>
          <p:nvPr/>
        </p:nvSpPr>
        <p:spPr>
          <a:xfrm>
            <a:off x="8101048" y="2416589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266345" y="2431683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</a:rPr>
              <a:t>2</a:t>
            </a:r>
            <a:endParaRPr lang="ru-RU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334449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197232"/>
            <a:ext cx="104142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/>
              <a:t>Rasmlarga</a:t>
            </a:r>
            <a:r>
              <a:rPr lang="en-US" sz="4000" b="1" dirty="0"/>
              <a:t> </a:t>
            </a:r>
            <a:r>
              <a:rPr lang="en-US" sz="4000" b="1" dirty="0" err="1"/>
              <a:t>qarang</a:t>
            </a:r>
            <a:r>
              <a:rPr lang="en-US" sz="4000" b="1" dirty="0"/>
              <a:t>. </a:t>
            </a:r>
            <a:r>
              <a:rPr lang="en-US" sz="4000" b="1" dirty="0" err="1"/>
              <a:t>Ularning</a:t>
            </a:r>
            <a:r>
              <a:rPr lang="en-US" sz="4000" b="1" dirty="0"/>
              <a:t> </a:t>
            </a:r>
            <a:r>
              <a:rPr lang="en-US" sz="4000" b="1" dirty="0" err="1"/>
              <a:t>tagidagi</a:t>
            </a:r>
            <a:r>
              <a:rPr lang="en-US" sz="4000" b="1" dirty="0"/>
              <a:t> </a:t>
            </a:r>
            <a:endParaRPr lang="en-US" sz="4000" b="1" dirty="0" smtClean="0"/>
          </a:p>
          <a:p>
            <a:pPr algn="ctr"/>
            <a:r>
              <a:rPr lang="en-US" sz="4000" b="1" dirty="0" err="1" smtClean="0"/>
              <a:t>gaplarni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o‘qing</a:t>
            </a:r>
            <a:r>
              <a:rPr lang="en-US" sz="4000" b="1" dirty="0"/>
              <a:t>. </a:t>
            </a:r>
            <a:r>
              <a:rPr lang="en-US" sz="4000" b="1" dirty="0" err="1"/>
              <a:t>Gaplarning</a:t>
            </a:r>
            <a:r>
              <a:rPr lang="en-US" sz="4000" b="1" dirty="0"/>
              <a:t> </a:t>
            </a:r>
            <a:r>
              <a:rPr lang="en-US" sz="4000" b="1" dirty="0" err="1"/>
              <a:t>qaysi</a:t>
            </a:r>
            <a:r>
              <a:rPr lang="en-US" sz="4000" b="1" dirty="0"/>
              <a:t> </a:t>
            </a:r>
            <a:r>
              <a:rPr lang="en-US" sz="4000" b="1" dirty="0" err="1"/>
              <a:t>birini</a:t>
            </a:r>
            <a:r>
              <a:rPr lang="en-US" sz="4000" b="1" dirty="0"/>
              <a:t> </a:t>
            </a:r>
            <a:r>
              <a:rPr lang="en-US" sz="4000" b="1" dirty="0" err="1"/>
              <a:t>siz</a:t>
            </a:r>
            <a:r>
              <a:rPr lang="en-US" sz="4000" b="1" dirty="0"/>
              <a:t> </a:t>
            </a:r>
            <a:r>
              <a:rPr lang="en-US" sz="4000" b="1" dirty="0" err="1" smtClean="0"/>
              <a:t>ishlatgan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bo‘lardingiz</a:t>
            </a:r>
            <a:r>
              <a:rPr lang="en-US" sz="4000" b="1" dirty="0"/>
              <a:t>?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09672" y="2854703"/>
            <a:ext cx="3043462" cy="2454275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01192" y="3104824"/>
            <a:ext cx="191501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</a:rPr>
              <a:t>Qornim</a:t>
            </a:r>
            <a:endParaRPr lang="en-US" sz="4000" b="1" dirty="0" smtClean="0">
              <a:solidFill>
                <a:srgbClr val="000066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to‘ydi</a:t>
            </a:r>
            <a:r>
              <a:rPr lang="en-US" sz="4000" b="1" dirty="0" smtClean="0">
                <a:solidFill>
                  <a:srgbClr val="000066"/>
                </a:solidFill>
              </a:rPr>
              <a:t>,</a:t>
            </a:r>
          </a:p>
          <a:p>
            <a:pPr algn="ctr"/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ketdim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8390165" y="2854704"/>
            <a:ext cx="3196784" cy="2454274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2-конечная звезда 9"/>
          <p:cNvSpPr/>
          <p:nvPr/>
        </p:nvSpPr>
        <p:spPr>
          <a:xfrm>
            <a:off x="469239" y="2424036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1832" y="243913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1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23999" y="3054534"/>
            <a:ext cx="31148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Rahmat</a:t>
            </a:r>
            <a:r>
              <a:rPr lang="en-US" sz="4000" b="1" dirty="0">
                <a:solidFill>
                  <a:srgbClr val="000066"/>
                </a:solidFill>
              </a:rPr>
              <a:t>, </a:t>
            </a:r>
            <a:r>
              <a:rPr lang="en-US" sz="4000" b="1" dirty="0" err="1">
                <a:solidFill>
                  <a:srgbClr val="000066"/>
                </a:solidFill>
              </a:rPr>
              <a:t>ovqat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shirin</a:t>
            </a:r>
            <a:endParaRPr lang="en-US" sz="4000" b="1" dirty="0">
              <a:solidFill>
                <a:srgbClr val="000066"/>
              </a:solidFill>
            </a:endParaRPr>
          </a:p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bo‘libdi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t="26865" r="52959" b="38619"/>
          <a:stretch/>
        </p:blipFill>
        <p:spPr bwMode="auto">
          <a:xfrm>
            <a:off x="3787917" y="2371856"/>
            <a:ext cx="4257771" cy="31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8390165" y="2868277"/>
            <a:ext cx="3196784" cy="245427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431107" y="3095478"/>
            <a:ext cx="31148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>
                <a:solidFill>
                  <a:srgbClr val="006600"/>
                </a:solidFill>
              </a:rPr>
              <a:t>Rahmat</a:t>
            </a:r>
            <a:r>
              <a:rPr lang="en-US" sz="4000" b="1" dirty="0">
                <a:solidFill>
                  <a:srgbClr val="006600"/>
                </a:solidFill>
              </a:rPr>
              <a:t>, </a:t>
            </a:r>
            <a:r>
              <a:rPr lang="en-US" sz="4000" b="1" dirty="0" err="1">
                <a:solidFill>
                  <a:srgbClr val="006600"/>
                </a:solidFill>
              </a:rPr>
              <a:t>ovqat</a:t>
            </a:r>
            <a:r>
              <a:rPr lang="en-US" sz="4000" b="1" dirty="0">
                <a:solidFill>
                  <a:srgbClr val="006600"/>
                </a:solidFill>
              </a:rPr>
              <a:t> </a:t>
            </a:r>
            <a:r>
              <a:rPr lang="en-US" sz="4000" b="1" dirty="0" err="1">
                <a:solidFill>
                  <a:srgbClr val="006600"/>
                </a:solidFill>
              </a:rPr>
              <a:t>shirin</a:t>
            </a:r>
            <a:endParaRPr lang="en-US" sz="4000" b="1" dirty="0">
              <a:solidFill>
                <a:srgbClr val="006600"/>
              </a:solidFill>
            </a:endParaRPr>
          </a:p>
          <a:p>
            <a:pPr algn="ctr"/>
            <a:r>
              <a:rPr lang="en-US" sz="4000" b="1" dirty="0" err="1">
                <a:solidFill>
                  <a:srgbClr val="006600"/>
                </a:solidFill>
              </a:rPr>
              <a:t>bo‘libdi</a:t>
            </a:r>
            <a:r>
              <a:rPr lang="en-US" sz="4000" b="1" dirty="0">
                <a:solidFill>
                  <a:srgbClr val="006600"/>
                </a:solidFill>
              </a:rPr>
              <a:t>.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28" name="12-конечная звезда 27"/>
          <p:cNvSpPr/>
          <p:nvPr/>
        </p:nvSpPr>
        <p:spPr>
          <a:xfrm>
            <a:off x="8045687" y="2412583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244793" y="2428716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</a:rPr>
              <a:t>2</a:t>
            </a:r>
            <a:endParaRPr lang="ru-RU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/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334449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197232"/>
            <a:ext cx="104142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/>
              <a:t>Rasmlarga</a:t>
            </a:r>
            <a:r>
              <a:rPr lang="en-US" sz="4000" b="1" dirty="0"/>
              <a:t> </a:t>
            </a:r>
            <a:r>
              <a:rPr lang="en-US" sz="4000" b="1" dirty="0" err="1"/>
              <a:t>qarang</a:t>
            </a:r>
            <a:r>
              <a:rPr lang="en-US" sz="4000" b="1" dirty="0"/>
              <a:t>. </a:t>
            </a:r>
            <a:r>
              <a:rPr lang="en-US" sz="4000" b="1" dirty="0" err="1"/>
              <a:t>Ularning</a:t>
            </a:r>
            <a:r>
              <a:rPr lang="en-US" sz="4000" b="1" dirty="0"/>
              <a:t> </a:t>
            </a:r>
            <a:r>
              <a:rPr lang="en-US" sz="4000" b="1" dirty="0" err="1"/>
              <a:t>tagidagi</a:t>
            </a:r>
            <a:r>
              <a:rPr lang="en-US" sz="4000" b="1" dirty="0"/>
              <a:t> </a:t>
            </a:r>
            <a:endParaRPr lang="en-US" sz="4000" b="1" dirty="0" smtClean="0"/>
          </a:p>
          <a:p>
            <a:pPr algn="ctr"/>
            <a:r>
              <a:rPr lang="en-US" sz="4000" b="1" dirty="0" err="1" smtClean="0"/>
              <a:t>gaplarni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o‘qing</a:t>
            </a:r>
            <a:r>
              <a:rPr lang="en-US" sz="4000" b="1" dirty="0"/>
              <a:t>. </a:t>
            </a:r>
            <a:r>
              <a:rPr lang="en-US" sz="4000" b="1" dirty="0" err="1"/>
              <a:t>Gaplarning</a:t>
            </a:r>
            <a:r>
              <a:rPr lang="en-US" sz="4000" b="1" dirty="0"/>
              <a:t> </a:t>
            </a:r>
            <a:r>
              <a:rPr lang="en-US" sz="4000" b="1" dirty="0" err="1"/>
              <a:t>qaysi</a:t>
            </a:r>
            <a:r>
              <a:rPr lang="en-US" sz="4000" b="1" dirty="0"/>
              <a:t> </a:t>
            </a:r>
            <a:r>
              <a:rPr lang="en-US" sz="4000" b="1" dirty="0" err="1"/>
              <a:t>birini</a:t>
            </a:r>
            <a:r>
              <a:rPr lang="en-US" sz="4000" b="1" dirty="0"/>
              <a:t> </a:t>
            </a:r>
            <a:r>
              <a:rPr lang="en-US" sz="4000" b="1" dirty="0" err="1"/>
              <a:t>siz</a:t>
            </a:r>
            <a:r>
              <a:rPr lang="en-US" sz="4000" b="1" dirty="0"/>
              <a:t> </a:t>
            </a:r>
            <a:r>
              <a:rPr lang="en-US" sz="4000" b="1" dirty="0" err="1" smtClean="0"/>
              <a:t>ishlatgan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bo‘lardingiz</a:t>
            </a:r>
            <a:r>
              <a:rPr lang="en-US" sz="4000" b="1" dirty="0"/>
              <a:t>?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09672" y="2854703"/>
            <a:ext cx="3043462" cy="2454275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8899" y="3362415"/>
            <a:ext cx="3507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</a:rPr>
              <a:t>Tur </a:t>
            </a:r>
            <a:r>
              <a:rPr lang="en-US" sz="3600" b="1" dirty="0" err="1">
                <a:solidFill>
                  <a:srgbClr val="000066"/>
                </a:solidFill>
              </a:rPr>
              <a:t>o‘rningdan</a:t>
            </a:r>
            <a:r>
              <a:rPr lang="en-US" sz="3600" b="1" dirty="0">
                <a:solidFill>
                  <a:srgbClr val="000066"/>
                </a:solidFill>
              </a:rPr>
              <a:t>, </a:t>
            </a:r>
            <a:r>
              <a:rPr lang="en-US" sz="3600" b="1" dirty="0" err="1">
                <a:solidFill>
                  <a:srgbClr val="000066"/>
                </a:solidFill>
              </a:rPr>
              <a:t>maktabga</a:t>
            </a:r>
            <a:endParaRPr lang="en-US" sz="3600" b="1" dirty="0">
              <a:solidFill>
                <a:srgbClr val="000066"/>
              </a:solidFill>
            </a:endParaRPr>
          </a:p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kech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qolasan</a:t>
            </a:r>
            <a:r>
              <a:rPr lang="en-US" sz="3600" b="1" dirty="0">
                <a:solidFill>
                  <a:srgbClr val="000066"/>
                </a:solidFill>
              </a:rPr>
              <a:t>!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8390165" y="2854704"/>
            <a:ext cx="3196784" cy="2454274"/>
          </a:xfrm>
          <a:prstGeom prst="round2DiagRect">
            <a:avLst>
              <a:gd name="adj1" fmla="val 28948"/>
              <a:gd name="adj2" fmla="val 0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53941" y="2812089"/>
            <a:ext cx="31148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Bolajonim</a:t>
            </a:r>
            <a:r>
              <a:rPr lang="en-US" sz="4000" b="1" dirty="0">
                <a:solidFill>
                  <a:srgbClr val="000066"/>
                </a:solidFill>
              </a:rPr>
              <a:t>, </a:t>
            </a:r>
            <a:r>
              <a:rPr lang="en-US" sz="4000" b="1" dirty="0" err="1">
                <a:solidFill>
                  <a:srgbClr val="000066"/>
                </a:solidFill>
              </a:rPr>
              <a:t>turaqol</a:t>
            </a:r>
            <a:r>
              <a:rPr lang="en-US" sz="4000" b="1" dirty="0">
                <a:solidFill>
                  <a:srgbClr val="000066"/>
                </a:solidFill>
              </a:rPr>
              <a:t>,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nonushta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qilamiz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10" name="12-конечная звезда 9"/>
          <p:cNvSpPr/>
          <p:nvPr/>
        </p:nvSpPr>
        <p:spPr>
          <a:xfrm>
            <a:off x="469239" y="2424036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1832" y="243913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6600"/>
                </a:solidFill>
              </a:rPr>
              <a:t>1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66346" y="243920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</a:rPr>
              <a:t>2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8388933" y="2860833"/>
            <a:ext cx="3196784" cy="2454274"/>
          </a:xfrm>
          <a:prstGeom prst="round2DiagRect">
            <a:avLst>
              <a:gd name="adj1" fmla="val 28948"/>
              <a:gd name="adj2" fmla="val 0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347989" y="2968346"/>
            <a:ext cx="3114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6600"/>
                </a:solidFill>
              </a:rPr>
              <a:t>Bolajonim</a:t>
            </a:r>
            <a:r>
              <a:rPr lang="en-US" sz="3600" b="1" dirty="0">
                <a:solidFill>
                  <a:srgbClr val="006600"/>
                </a:solidFill>
              </a:rPr>
              <a:t>, </a:t>
            </a:r>
            <a:r>
              <a:rPr lang="en-US" sz="3600" b="1" dirty="0" err="1">
                <a:solidFill>
                  <a:srgbClr val="006600"/>
                </a:solidFill>
              </a:rPr>
              <a:t>turaqol</a:t>
            </a:r>
            <a:r>
              <a:rPr lang="en-US" sz="3600" b="1" dirty="0">
                <a:solidFill>
                  <a:srgbClr val="006600"/>
                </a:solidFill>
              </a:rPr>
              <a:t>,</a:t>
            </a:r>
          </a:p>
          <a:p>
            <a:pPr algn="ctr"/>
            <a:r>
              <a:rPr lang="en-US" sz="3600" b="1" dirty="0" err="1">
                <a:solidFill>
                  <a:srgbClr val="006600"/>
                </a:solidFill>
              </a:rPr>
              <a:t>nonushta</a:t>
            </a:r>
            <a:r>
              <a:rPr lang="en-US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 err="1">
                <a:solidFill>
                  <a:srgbClr val="006600"/>
                </a:solidFill>
              </a:rPr>
              <a:t>qilamiz</a:t>
            </a:r>
            <a:r>
              <a:rPr lang="en-US" sz="3600" b="1" dirty="0">
                <a:solidFill>
                  <a:srgbClr val="006600"/>
                </a:solidFill>
              </a:rPr>
              <a:t>.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5" t="27471" r="17497" b="38013"/>
          <a:stretch/>
        </p:blipFill>
        <p:spPr bwMode="auto">
          <a:xfrm>
            <a:off x="4016412" y="2463753"/>
            <a:ext cx="4049992" cy="303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12-конечная звезда 22"/>
          <p:cNvSpPr/>
          <p:nvPr/>
        </p:nvSpPr>
        <p:spPr>
          <a:xfrm>
            <a:off x="8101049" y="2424110"/>
            <a:ext cx="895463" cy="888483"/>
          </a:xfrm>
          <a:prstGeom prst="star12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266345" y="2431683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6600"/>
                </a:solidFill>
              </a:rPr>
              <a:t>2</a:t>
            </a:r>
            <a:endParaRPr lang="ru-RU" sz="4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307153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Daftardagi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mashqni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bajaring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2193256" cy="169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93256" y="1164944"/>
            <a:ext cx="8918812" cy="736979"/>
          </a:xfrm>
          <a:prstGeom prst="round2Diag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47847" y="1164944"/>
            <a:ext cx="9002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Quyidagi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so‘zlar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qanday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holatlarda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ishlatiladi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09672" y="2204079"/>
            <a:ext cx="3657600" cy="962202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164097" y="2929149"/>
            <a:ext cx="3657600" cy="962202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7592904" y="3620018"/>
            <a:ext cx="3657600" cy="962202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33578" y="4001473"/>
            <a:ext cx="3657600" cy="962202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4088003" y="4726543"/>
            <a:ext cx="3657600" cy="962202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7516810" y="5417412"/>
            <a:ext cx="3657600" cy="962202"/>
          </a:xfrm>
          <a:prstGeom prst="flowChartAlternateProcess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64777" y="2300459"/>
            <a:ext cx="21037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</a:rPr>
              <a:t>ILTIMOS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41006" y="3028956"/>
            <a:ext cx="22693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RAHMAT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066344" y="3713133"/>
            <a:ext cx="2911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807E3"/>
                </a:solidFill>
              </a:rPr>
              <a:t>KECHIRASIZ</a:t>
            </a:r>
            <a:endParaRPr lang="ru-RU" sz="4400" b="1" dirty="0">
              <a:solidFill>
                <a:srgbClr val="0807E3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46639" y="4097853"/>
            <a:ext cx="11400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FF"/>
                </a:solidFill>
              </a:rPr>
              <a:t>UZR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59494" y="4822923"/>
            <a:ext cx="3104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MARHAMAT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97368" y="5589464"/>
            <a:ext cx="3857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SALOMAT BO‘LING </a:t>
            </a:r>
          </a:p>
          <a:p>
            <a:endParaRPr lang="ru-RU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334449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807E3"/>
                </a:solidFill>
              </a:rPr>
              <a:t>Quyidagi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gaplarga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yuqoridagi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so‘zlardan</a:t>
            </a:r>
            <a:endParaRPr lang="en-US" sz="4000" b="1" dirty="0" smtClean="0">
              <a:solidFill>
                <a:srgbClr val="0807E3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mosini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yozing</a:t>
            </a:r>
            <a:r>
              <a:rPr lang="en-US" sz="4000" b="1" dirty="0">
                <a:solidFill>
                  <a:srgbClr val="0807E3"/>
                </a:solidFill>
              </a:rPr>
              <a:t>.</a:t>
            </a:r>
            <a:endParaRPr lang="ru-RU" sz="4000" b="1" dirty="0">
              <a:solidFill>
                <a:srgbClr val="0807E3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73457" y="1737900"/>
            <a:ext cx="10313573" cy="3366363"/>
          </a:xfrm>
          <a:prstGeom prst="round2DiagRect">
            <a:avLst>
              <a:gd name="adj1" fmla="val 21995"/>
              <a:gd name="adj2" fmla="val 0"/>
            </a:avLst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1130" y="1872063"/>
            <a:ext cx="98956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</a:rPr>
              <a:t>1. __________________  </a:t>
            </a:r>
            <a:r>
              <a:rPr lang="en-US" sz="3200" b="1" dirty="0" err="1" smtClean="0">
                <a:solidFill>
                  <a:srgbClr val="000066"/>
                </a:solidFill>
              </a:rPr>
              <a:t>o‘chirg‘ichingni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berib</a:t>
            </a:r>
            <a:r>
              <a:rPr lang="en-US" sz="3200" b="1" dirty="0">
                <a:solidFill>
                  <a:srgbClr val="000066"/>
                </a:solidFill>
              </a:rPr>
              <a:t> tur.</a:t>
            </a:r>
            <a:endParaRPr lang="ru-RU" sz="3200" b="1" dirty="0">
              <a:solidFill>
                <a:srgbClr val="000066"/>
              </a:solidFill>
            </a:endParaRPr>
          </a:p>
          <a:p>
            <a:r>
              <a:rPr lang="en-US" sz="3200" b="1" dirty="0" smtClean="0">
                <a:solidFill>
                  <a:srgbClr val="000066"/>
                </a:solidFill>
              </a:rPr>
              <a:t>2. __________________ </a:t>
            </a:r>
            <a:r>
              <a:rPr lang="en-US" sz="3200" b="1" dirty="0" err="1">
                <a:solidFill>
                  <a:srgbClr val="000066"/>
                </a:solidFill>
              </a:rPr>
              <a:t>soat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necha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bo‘lganini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bilmaysizmi</a:t>
            </a:r>
            <a:r>
              <a:rPr lang="en-US" sz="3200" b="1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  <a:p>
            <a:r>
              <a:rPr lang="en-US" sz="3200" b="1" dirty="0" smtClean="0">
                <a:solidFill>
                  <a:srgbClr val="000066"/>
                </a:solidFill>
              </a:rPr>
              <a:t>3. </a:t>
            </a:r>
            <a:r>
              <a:rPr lang="en-US" sz="3200" b="1" dirty="0" err="1" smtClean="0">
                <a:solidFill>
                  <a:srgbClr val="000066"/>
                </a:solidFill>
              </a:rPr>
              <a:t>Keling</a:t>
            </a:r>
            <a:r>
              <a:rPr lang="en-US" sz="3200" b="1" dirty="0">
                <a:solidFill>
                  <a:srgbClr val="000066"/>
                </a:solidFill>
              </a:rPr>
              <a:t>, _________________ </a:t>
            </a:r>
            <a:r>
              <a:rPr lang="en-US" sz="3200" b="1" dirty="0" err="1" smtClean="0">
                <a:solidFill>
                  <a:srgbClr val="000066"/>
                </a:solidFill>
              </a:rPr>
              <a:t>o‘tiring</a:t>
            </a:r>
            <a:r>
              <a:rPr lang="en-US" sz="3200" b="1" dirty="0">
                <a:solidFill>
                  <a:srgbClr val="000066"/>
                </a:solidFill>
              </a:rPr>
              <a:t>.</a:t>
            </a:r>
            <a:endParaRPr lang="ru-RU" sz="3200" b="1" dirty="0">
              <a:solidFill>
                <a:srgbClr val="000066"/>
              </a:solidFill>
            </a:endParaRPr>
          </a:p>
          <a:p>
            <a:r>
              <a:rPr lang="en-US" sz="3200" b="1" dirty="0" smtClean="0">
                <a:solidFill>
                  <a:srgbClr val="000066"/>
                </a:solidFill>
              </a:rPr>
              <a:t>4. </a:t>
            </a:r>
            <a:r>
              <a:rPr lang="en-US" sz="3200" b="1" dirty="0" err="1" smtClean="0">
                <a:solidFill>
                  <a:srgbClr val="000066"/>
                </a:solidFill>
              </a:rPr>
              <a:t>Tabrik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uchun</a:t>
            </a:r>
            <a:r>
              <a:rPr lang="en-US" sz="3200" b="1" dirty="0">
                <a:solidFill>
                  <a:srgbClr val="000066"/>
                </a:solidFill>
              </a:rPr>
              <a:t> ______________!</a:t>
            </a:r>
            <a:endParaRPr lang="ru-RU" sz="3200" b="1" dirty="0">
              <a:solidFill>
                <a:srgbClr val="000066"/>
              </a:solidFill>
            </a:endParaRPr>
          </a:p>
          <a:p>
            <a:r>
              <a:rPr lang="en-US" sz="3200" b="1" dirty="0" smtClean="0">
                <a:solidFill>
                  <a:srgbClr val="000066"/>
                </a:solidFill>
              </a:rPr>
              <a:t>5. _________,  </a:t>
            </a:r>
            <a:r>
              <a:rPr lang="en-US" sz="3200" b="1" dirty="0" err="1">
                <a:solidFill>
                  <a:srgbClr val="000066"/>
                </a:solidFill>
              </a:rPr>
              <a:t>bezovta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qilmadimmi</a:t>
            </a:r>
            <a:r>
              <a:rPr lang="en-US" sz="3200" b="1" dirty="0">
                <a:solidFill>
                  <a:srgbClr val="000066"/>
                </a:solidFill>
              </a:rPr>
              <a:t>?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26622" y="5247892"/>
            <a:ext cx="1494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</a:rPr>
              <a:t>iltimos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54858" y="5247893"/>
            <a:ext cx="1572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rahmat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91094" y="5175234"/>
            <a:ext cx="2043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807E3"/>
                </a:solidFill>
              </a:rPr>
              <a:t>kechirasiz</a:t>
            </a:r>
            <a:endParaRPr lang="ru-RU" sz="3600" b="1" dirty="0">
              <a:solidFill>
                <a:srgbClr val="0807E3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32272" y="5745856"/>
            <a:ext cx="779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FF"/>
                </a:solidFill>
              </a:rPr>
              <a:t>uzr</a:t>
            </a:r>
            <a:endParaRPr lang="ru-RU" sz="3600" b="1" dirty="0">
              <a:solidFill>
                <a:srgbClr val="FF00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70149" y="5788441"/>
            <a:ext cx="2185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marhamat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06291" y="5745857"/>
            <a:ext cx="3857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salomat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bo‘ling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8"/>
            <a:ext cx="1809650" cy="13945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0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9239" y="334449"/>
            <a:ext cx="11335409" cy="6195859"/>
          </a:xfrm>
          <a:prstGeom prst="roundRect">
            <a:avLst>
              <a:gd name="adj" fmla="val 4332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672" y="265472"/>
            <a:ext cx="10414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807E3"/>
                </a:solidFill>
              </a:rPr>
              <a:t>Quyidagi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gaplarga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yuqoridagi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so‘zlardan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endParaRPr lang="en-US" sz="4000" b="1" dirty="0">
              <a:solidFill>
                <a:srgbClr val="0807E3"/>
              </a:solidFill>
            </a:endParaRPr>
          </a:p>
          <a:p>
            <a:pPr algn="ctr"/>
            <a:r>
              <a:rPr lang="en-US" sz="4000" b="1" dirty="0" err="1">
                <a:solidFill>
                  <a:srgbClr val="0807E3"/>
                </a:solidFill>
              </a:rPr>
              <a:t>mosini</a:t>
            </a:r>
            <a:r>
              <a:rPr lang="en-US" sz="4000" b="1" dirty="0">
                <a:solidFill>
                  <a:srgbClr val="0807E3"/>
                </a:solidFill>
              </a:rPr>
              <a:t> </a:t>
            </a:r>
            <a:r>
              <a:rPr lang="en-US" sz="4000" b="1" dirty="0" err="1">
                <a:solidFill>
                  <a:srgbClr val="0807E3"/>
                </a:solidFill>
              </a:rPr>
              <a:t>yozing</a:t>
            </a:r>
            <a:r>
              <a:rPr lang="en-US" sz="4000" b="1" dirty="0">
                <a:solidFill>
                  <a:srgbClr val="0807E3"/>
                </a:solidFill>
              </a:rPr>
              <a:t>.</a:t>
            </a:r>
            <a:endParaRPr lang="ru-RU" sz="4000" b="1" dirty="0">
              <a:solidFill>
                <a:srgbClr val="0807E3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64525" y="1737900"/>
            <a:ext cx="10059410" cy="4156324"/>
          </a:xfrm>
          <a:prstGeom prst="round2DiagRect">
            <a:avLst>
              <a:gd name="adj1" fmla="val 21995"/>
              <a:gd name="adj2" fmla="val 0"/>
            </a:avLst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9765" y="1871736"/>
            <a:ext cx="88343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</a:rPr>
              <a:t>1.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Iltimos</a:t>
            </a:r>
            <a:r>
              <a:rPr lang="en-US" sz="4000" b="1" dirty="0" smtClean="0">
                <a:solidFill>
                  <a:srgbClr val="006600"/>
                </a:solidFill>
              </a:rPr>
              <a:t>,</a:t>
            </a:r>
            <a:r>
              <a:rPr lang="en-US" sz="4000" b="1" dirty="0" smtClean="0">
                <a:solidFill>
                  <a:srgbClr val="000066"/>
                </a:solidFill>
              </a:rPr>
              <a:t>  </a:t>
            </a:r>
            <a:r>
              <a:rPr lang="en-US" sz="4000" b="1" dirty="0" err="1" smtClean="0">
                <a:solidFill>
                  <a:srgbClr val="000066"/>
                </a:solidFill>
              </a:rPr>
              <a:t>o‘chirg‘ichingni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berib</a:t>
            </a:r>
            <a:r>
              <a:rPr lang="en-US" sz="4000" b="1" dirty="0">
                <a:solidFill>
                  <a:srgbClr val="000066"/>
                </a:solidFill>
              </a:rPr>
              <a:t> tur.</a:t>
            </a:r>
            <a:endParaRPr lang="ru-RU" sz="4000" b="1" dirty="0">
              <a:solidFill>
                <a:srgbClr val="000066"/>
              </a:solidFill>
            </a:endParaRPr>
          </a:p>
          <a:p>
            <a:r>
              <a:rPr lang="en-US" sz="4000" b="1" dirty="0">
                <a:solidFill>
                  <a:srgbClr val="000066"/>
                </a:solidFill>
              </a:rPr>
              <a:t>2</a:t>
            </a:r>
            <a:r>
              <a:rPr lang="en-US" sz="4000" b="1" dirty="0" smtClean="0">
                <a:solidFill>
                  <a:srgbClr val="000066"/>
                </a:solidFill>
              </a:rPr>
              <a:t>.</a:t>
            </a:r>
            <a:r>
              <a:rPr lang="en-US" sz="4000" b="1" dirty="0" smtClean="0">
                <a:solidFill>
                  <a:srgbClr val="0807E3"/>
                </a:solidFill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</a:rPr>
              <a:t>Kechirasiz</a:t>
            </a:r>
            <a:r>
              <a:rPr lang="en-US" sz="4000" b="1" dirty="0" smtClean="0">
                <a:solidFill>
                  <a:srgbClr val="0807E3"/>
                </a:solidFill>
              </a:rPr>
              <a:t>,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soat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necha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bo‘lganini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endParaRPr lang="en-US" sz="4000" b="1" dirty="0" smtClean="0">
              <a:solidFill>
                <a:srgbClr val="000066"/>
              </a:solidFill>
            </a:endParaRPr>
          </a:p>
          <a:p>
            <a:r>
              <a:rPr lang="en-US" sz="4000" b="1" dirty="0" err="1" smtClean="0">
                <a:solidFill>
                  <a:srgbClr val="000066"/>
                </a:solidFill>
              </a:rPr>
              <a:t>bilmaysizmi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  <a:endParaRPr lang="ru-RU" sz="4000" b="1" dirty="0">
              <a:solidFill>
                <a:srgbClr val="000066"/>
              </a:solidFill>
            </a:endParaRPr>
          </a:p>
          <a:p>
            <a:r>
              <a:rPr lang="en-US" sz="4000" b="1" dirty="0">
                <a:solidFill>
                  <a:srgbClr val="000066"/>
                </a:solidFill>
              </a:rPr>
              <a:t>3</a:t>
            </a:r>
            <a:r>
              <a:rPr lang="en-US" sz="4000" b="1" dirty="0" smtClean="0">
                <a:solidFill>
                  <a:srgbClr val="000066"/>
                </a:solidFill>
              </a:rPr>
              <a:t>. </a:t>
            </a:r>
            <a:r>
              <a:rPr lang="en-US" sz="4000" b="1" dirty="0" err="1" smtClean="0">
                <a:solidFill>
                  <a:srgbClr val="000066"/>
                </a:solidFill>
              </a:rPr>
              <a:t>Keling</a:t>
            </a:r>
            <a:r>
              <a:rPr lang="en-US" sz="4000" b="1" dirty="0">
                <a:solidFill>
                  <a:srgbClr val="000066"/>
                </a:solidFill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marhamat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o‘tiring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  <a:p>
            <a:r>
              <a:rPr lang="en-US" sz="4000" b="1" dirty="0">
                <a:solidFill>
                  <a:srgbClr val="000066"/>
                </a:solidFill>
              </a:rPr>
              <a:t>4</a:t>
            </a:r>
            <a:r>
              <a:rPr lang="en-US" sz="4000" b="1" dirty="0" smtClean="0">
                <a:solidFill>
                  <a:srgbClr val="000066"/>
                </a:solidFill>
              </a:rPr>
              <a:t>. </a:t>
            </a:r>
            <a:r>
              <a:rPr lang="en-US" sz="4000" b="1" dirty="0" err="1" smtClean="0">
                <a:solidFill>
                  <a:srgbClr val="000066"/>
                </a:solidFill>
              </a:rPr>
              <a:t>Tabrik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uchun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rahmat</a:t>
            </a:r>
            <a:r>
              <a:rPr lang="en-US" sz="4000" b="1" dirty="0" smtClean="0">
                <a:solidFill>
                  <a:srgbClr val="000066"/>
                </a:solidFill>
              </a:rPr>
              <a:t>!</a:t>
            </a:r>
            <a:endParaRPr lang="ru-RU" sz="4000" b="1" dirty="0">
              <a:solidFill>
                <a:srgbClr val="000066"/>
              </a:solidFill>
            </a:endParaRPr>
          </a:p>
          <a:p>
            <a:r>
              <a:rPr lang="en-US" sz="4000" b="1" dirty="0">
                <a:solidFill>
                  <a:srgbClr val="000066"/>
                </a:solidFill>
              </a:rPr>
              <a:t>5</a:t>
            </a:r>
            <a:r>
              <a:rPr lang="en-US" sz="4000" b="1" dirty="0" smtClean="0">
                <a:solidFill>
                  <a:srgbClr val="000066"/>
                </a:solidFill>
              </a:rPr>
              <a:t>.</a:t>
            </a:r>
            <a:r>
              <a:rPr lang="en-US" sz="4000" b="1" dirty="0" smtClean="0">
                <a:solidFill>
                  <a:srgbClr val="FF00FF"/>
                </a:solidFill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</a:rPr>
              <a:t>Uzr</a:t>
            </a:r>
            <a:r>
              <a:rPr lang="en-US" sz="4000" b="1" dirty="0" smtClean="0">
                <a:solidFill>
                  <a:srgbClr val="000066"/>
                </a:solidFill>
              </a:rPr>
              <a:t>,  </a:t>
            </a:r>
            <a:r>
              <a:rPr lang="en-US" sz="4000" b="1" dirty="0" err="1">
                <a:solidFill>
                  <a:srgbClr val="000066"/>
                </a:solidFill>
              </a:rPr>
              <a:t>bezovta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qilmadimmi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-20527"/>
            <a:ext cx="1673658" cy="1289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9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19489</TotalTime>
  <Words>299</Words>
  <Application>Microsoft Office PowerPoint</Application>
  <PresentationFormat>Произвольный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1764</cp:revision>
  <dcterms:created xsi:type="dcterms:W3CDTF">2020-04-19T11:34:46Z</dcterms:created>
  <dcterms:modified xsi:type="dcterms:W3CDTF">2021-12-27T08:33:37Z</dcterms:modified>
</cp:coreProperties>
</file>