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0" r:id="rId3"/>
    <p:sldId id="276" r:id="rId4"/>
    <p:sldId id="261" r:id="rId5"/>
    <p:sldId id="263" r:id="rId6"/>
    <p:sldId id="277" r:id="rId7"/>
    <p:sldId id="267" r:id="rId8"/>
    <p:sldId id="268" r:id="rId9"/>
    <p:sldId id="266" r:id="rId10"/>
    <p:sldId id="269" r:id="rId11"/>
    <p:sldId id="270" r:id="rId12"/>
    <p:sldId id="273" r:id="rId13"/>
    <p:sldId id="265" r:id="rId14"/>
    <p:sldId id="271" r:id="rId15"/>
    <p:sldId id="272" r:id="rId16"/>
    <p:sldId id="274" r:id="rId17"/>
    <p:sldId id="275" r:id="rId18"/>
    <p:sldId id="283" r:id="rId19"/>
    <p:sldId id="281" r:id="rId20"/>
    <p:sldId id="282" r:id="rId2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78" d="100"/>
          <a:sy n="78" d="100"/>
        </p:scale>
        <p:origin x="96" y="3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7F01134D-0AE9-48E2-BD84-354B69560B55}" type="datetimeFigureOut">
              <a:rPr lang="ru-RU" smtClean="0"/>
              <a:t>05.01.2022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4DDE414-55FD-424C-B634-6A26397B6D95}" type="slidenum">
              <a:rPr lang="ru-RU" smtClean="0"/>
              <a:t>‹#›</a:t>
            </a:fld>
            <a:endParaRPr lang="ru-RU"/>
          </a:p>
        </p:txBody>
      </p:sp>
    </p:spTree>
    <p:extLst>
      <p:ext uri="{BB962C8B-B14F-4D97-AF65-F5344CB8AC3E}">
        <p14:creationId xmlns:p14="http://schemas.microsoft.com/office/powerpoint/2010/main" val="3508885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F01134D-0AE9-48E2-BD84-354B69560B55}" type="datetimeFigureOut">
              <a:rPr lang="ru-RU" smtClean="0"/>
              <a:t>05.01.2022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4DDE414-55FD-424C-B634-6A26397B6D95}" type="slidenum">
              <a:rPr lang="ru-RU" smtClean="0"/>
              <a:t>‹#›</a:t>
            </a:fld>
            <a:endParaRPr lang="ru-RU"/>
          </a:p>
        </p:txBody>
      </p:sp>
    </p:spTree>
    <p:extLst>
      <p:ext uri="{BB962C8B-B14F-4D97-AF65-F5344CB8AC3E}">
        <p14:creationId xmlns:p14="http://schemas.microsoft.com/office/powerpoint/2010/main" val="1668517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F01134D-0AE9-48E2-BD84-354B69560B55}" type="datetimeFigureOut">
              <a:rPr lang="ru-RU" smtClean="0"/>
              <a:t>05.01.2022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4DDE414-55FD-424C-B634-6A26397B6D95}" type="slidenum">
              <a:rPr lang="ru-RU" smtClean="0"/>
              <a:t>‹#›</a:t>
            </a:fld>
            <a:endParaRPr lang="ru-RU"/>
          </a:p>
        </p:txBody>
      </p:sp>
    </p:spTree>
    <p:extLst>
      <p:ext uri="{BB962C8B-B14F-4D97-AF65-F5344CB8AC3E}">
        <p14:creationId xmlns:p14="http://schemas.microsoft.com/office/powerpoint/2010/main" val="2965431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F01134D-0AE9-48E2-BD84-354B69560B55}" type="datetimeFigureOut">
              <a:rPr lang="ru-RU" smtClean="0"/>
              <a:t>05.01.2022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4DDE414-55FD-424C-B634-6A26397B6D95}" type="slidenum">
              <a:rPr lang="ru-RU" smtClean="0"/>
              <a:t>‹#›</a:t>
            </a:fld>
            <a:endParaRPr lang="ru-RU"/>
          </a:p>
        </p:txBody>
      </p:sp>
    </p:spTree>
    <p:extLst>
      <p:ext uri="{BB962C8B-B14F-4D97-AF65-F5344CB8AC3E}">
        <p14:creationId xmlns:p14="http://schemas.microsoft.com/office/powerpoint/2010/main" val="634431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F01134D-0AE9-48E2-BD84-354B69560B55}" type="datetimeFigureOut">
              <a:rPr lang="ru-RU" smtClean="0"/>
              <a:t>05.01.2022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4DDE414-55FD-424C-B634-6A26397B6D95}" type="slidenum">
              <a:rPr lang="ru-RU" smtClean="0"/>
              <a:t>‹#›</a:t>
            </a:fld>
            <a:endParaRPr lang="ru-RU"/>
          </a:p>
        </p:txBody>
      </p:sp>
    </p:spTree>
    <p:extLst>
      <p:ext uri="{BB962C8B-B14F-4D97-AF65-F5344CB8AC3E}">
        <p14:creationId xmlns:p14="http://schemas.microsoft.com/office/powerpoint/2010/main" val="2716990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F01134D-0AE9-48E2-BD84-354B69560B55}" type="datetimeFigureOut">
              <a:rPr lang="ru-RU" smtClean="0"/>
              <a:t>05.01.2022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4DDE414-55FD-424C-B634-6A26397B6D95}" type="slidenum">
              <a:rPr lang="ru-RU" smtClean="0"/>
              <a:t>‹#›</a:t>
            </a:fld>
            <a:endParaRPr lang="ru-RU"/>
          </a:p>
        </p:txBody>
      </p:sp>
    </p:spTree>
    <p:extLst>
      <p:ext uri="{BB962C8B-B14F-4D97-AF65-F5344CB8AC3E}">
        <p14:creationId xmlns:p14="http://schemas.microsoft.com/office/powerpoint/2010/main" val="3298464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F01134D-0AE9-48E2-BD84-354B69560B55}" type="datetimeFigureOut">
              <a:rPr lang="ru-RU" smtClean="0"/>
              <a:t>05.01.2022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4DDE414-55FD-424C-B634-6A26397B6D95}" type="slidenum">
              <a:rPr lang="ru-RU" smtClean="0"/>
              <a:t>‹#›</a:t>
            </a:fld>
            <a:endParaRPr lang="ru-RU"/>
          </a:p>
        </p:txBody>
      </p:sp>
    </p:spTree>
    <p:extLst>
      <p:ext uri="{BB962C8B-B14F-4D97-AF65-F5344CB8AC3E}">
        <p14:creationId xmlns:p14="http://schemas.microsoft.com/office/powerpoint/2010/main" val="2565274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F01134D-0AE9-48E2-BD84-354B69560B55}" type="datetimeFigureOut">
              <a:rPr lang="ru-RU" smtClean="0"/>
              <a:t>05.01.2022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4DDE414-55FD-424C-B634-6A26397B6D95}" type="slidenum">
              <a:rPr lang="ru-RU" smtClean="0"/>
              <a:t>‹#›</a:t>
            </a:fld>
            <a:endParaRPr lang="ru-RU"/>
          </a:p>
        </p:txBody>
      </p:sp>
    </p:spTree>
    <p:extLst>
      <p:ext uri="{BB962C8B-B14F-4D97-AF65-F5344CB8AC3E}">
        <p14:creationId xmlns:p14="http://schemas.microsoft.com/office/powerpoint/2010/main" val="1188402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F01134D-0AE9-48E2-BD84-354B69560B55}" type="datetimeFigureOut">
              <a:rPr lang="ru-RU" smtClean="0"/>
              <a:t>05.01.2022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4DDE414-55FD-424C-B634-6A26397B6D95}" type="slidenum">
              <a:rPr lang="ru-RU" smtClean="0"/>
              <a:t>‹#›</a:t>
            </a:fld>
            <a:endParaRPr lang="ru-RU"/>
          </a:p>
        </p:txBody>
      </p:sp>
    </p:spTree>
    <p:extLst>
      <p:ext uri="{BB962C8B-B14F-4D97-AF65-F5344CB8AC3E}">
        <p14:creationId xmlns:p14="http://schemas.microsoft.com/office/powerpoint/2010/main" val="682825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7F01134D-0AE9-48E2-BD84-354B69560B55}" type="datetimeFigureOut">
              <a:rPr lang="ru-RU" smtClean="0"/>
              <a:t>05.01.2022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4DDE414-55FD-424C-B634-6A26397B6D95}" type="slidenum">
              <a:rPr lang="ru-RU" smtClean="0"/>
              <a:t>‹#›</a:t>
            </a:fld>
            <a:endParaRPr lang="ru-RU"/>
          </a:p>
        </p:txBody>
      </p:sp>
    </p:spTree>
    <p:extLst>
      <p:ext uri="{BB962C8B-B14F-4D97-AF65-F5344CB8AC3E}">
        <p14:creationId xmlns:p14="http://schemas.microsoft.com/office/powerpoint/2010/main" val="89494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7F01134D-0AE9-48E2-BD84-354B69560B55}" type="datetimeFigureOut">
              <a:rPr lang="ru-RU" smtClean="0"/>
              <a:t>05.01.2022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4DDE414-55FD-424C-B634-6A26397B6D95}" type="slidenum">
              <a:rPr lang="ru-RU" smtClean="0"/>
              <a:t>‹#›</a:t>
            </a:fld>
            <a:endParaRPr lang="ru-RU"/>
          </a:p>
        </p:txBody>
      </p:sp>
    </p:spTree>
    <p:extLst>
      <p:ext uri="{BB962C8B-B14F-4D97-AF65-F5344CB8AC3E}">
        <p14:creationId xmlns:p14="http://schemas.microsoft.com/office/powerpoint/2010/main" val="1296189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01134D-0AE9-48E2-BD84-354B69560B55}" type="datetimeFigureOut">
              <a:rPr lang="ru-RU" smtClean="0"/>
              <a:t>05.01.2022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DDE414-55FD-424C-B634-6A26397B6D95}" type="slidenum">
              <a:rPr lang="ru-RU" smtClean="0"/>
              <a:t>‹#›</a:t>
            </a:fld>
            <a:endParaRPr lang="ru-RU"/>
          </a:p>
        </p:txBody>
      </p:sp>
    </p:spTree>
    <p:extLst>
      <p:ext uri="{BB962C8B-B14F-4D97-AF65-F5344CB8AC3E}">
        <p14:creationId xmlns:p14="http://schemas.microsoft.com/office/powerpoint/2010/main" val="1290308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rotWithShape="1">
          <a:blip r:embed="rId2"/>
          <a:srcRect l="28819" t="19957" r="30187" b="28289"/>
          <a:stretch/>
        </p:blipFill>
        <p:spPr>
          <a:xfrm>
            <a:off x="0" y="7937"/>
            <a:ext cx="12192000" cy="6864155"/>
          </a:xfrm>
          <a:prstGeom prst="rect">
            <a:avLst/>
          </a:prstGeom>
        </p:spPr>
      </p:pic>
      <p:sp>
        <p:nvSpPr>
          <p:cNvPr id="2" name="Заголовок 1"/>
          <p:cNvSpPr>
            <a:spLocks noGrp="1"/>
          </p:cNvSpPr>
          <p:nvPr>
            <p:ph type="title"/>
          </p:nvPr>
        </p:nvSpPr>
        <p:spPr>
          <a:xfrm>
            <a:off x="5817851" y="1103490"/>
            <a:ext cx="6194258" cy="1325563"/>
          </a:xfrm>
        </p:spPr>
        <p:txBody>
          <a:bodyPr>
            <a:noAutofit/>
          </a:bodyPr>
          <a:lstStyle/>
          <a:p>
            <a:pPr algn="ctr"/>
            <a:r>
              <a:rPr lang="en-US" sz="6000" b="1" dirty="0" err="1" smtClean="0">
                <a:solidFill>
                  <a:srgbClr val="FF0000"/>
                </a:solidFill>
                <a:latin typeface="Times New Roman" panose="02020603050405020304" pitchFamily="18" charset="0"/>
                <a:cs typeface="Times New Roman" panose="02020603050405020304" pitchFamily="18" charset="0"/>
              </a:rPr>
              <a:t>Ona</a:t>
            </a:r>
            <a:r>
              <a:rPr lang="en-US" sz="6000" b="1" dirty="0" smtClean="0">
                <a:solidFill>
                  <a:srgbClr val="FF0000"/>
                </a:solidFill>
                <a:latin typeface="Times New Roman" panose="02020603050405020304" pitchFamily="18" charset="0"/>
                <a:cs typeface="Times New Roman" panose="02020603050405020304" pitchFamily="18" charset="0"/>
              </a:rPr>
              <a:t> </a:t>
            </a:r>
            <a:r>
              <a:rPr lang="en-US" sz="6000" b="1" dirty="0" err="1" smtClean="0">
                <a:solidFill>
                  <a:srgbClr val="FF0000"/>
                </a:solidFill>
                <a:latin typeface="Times New Roman" panose="02020603050405020304" pitchFamily="18" charset="0"/>
                <a:cs typeface="Times New Roman" panose="02020603050405020304" pitchFamily="18" charset="0"/>
              </a:rPr>
              <a:t>tili</a:t>
            </a:r>
            <a:r>
              <a:rPr lang="en-US" sz="6000" b="1" dirty="0" smtClean="0">
                <a:solidFill>
                  <a:srgbClr val="FF0000"/>
                </a:solidFill>
                <a:latin typeface="Times New Roman" panose="02020603050405020304" pitchFamily="18" charset="0"/>
                <a:cs typeface="Times New Roman" panose="02020603050405020304" pitchFamily="18" charset="0"/>
              </a:rPr>
              <a:t> </a:t>
            </a:r>
            <a:r>
              <a:rPr lang="en-US" sz="6000" b="1" dirty="0" err="1" smtClean="0">
                <a:solidFill>
                  <a:srgbClr val="FF0000"/>
                </a:solidFill>
                <a:latin typeface="Times New Roman" panose="02020603050405020304" pitchFamily="18" charset="0"/>
                <a:cs typeface="Times New Roman" panose="02020603050405020304" pitchFamily="18" charset="0"/>
              </a:rPr>
              <a:t>va</a:t>
            </a:r>
            <a:r>
              <a:rPr lang="en-US" sz="6000" b="1" dirty="0" smtClean="0">
                <a:solidFill>
                  <a:srgbClr val="FF0000"/>
                </a:solidFill>
                <a:latin typeface="Times New Roman" panose="02020603050405020304" pitchFamily="18" charset="0"/>
                <a:cs typeface="Times New Roman" panose="02020603050405020304" pitchFamily="18" charset="0"/>
              </a:rPr>
              <a:t> </a:t>
            </a:r>
            <a:r>
              <a:rPr lang="en-US" sz="6000" b="1" dirty="0" err="1" smtClean="0">
                <a:solidFill>
                  <a:srgbClr val="FF0000"/>
                </a:solidFill>
                <a:latin typeface="Times New Roman" panose="02020603050405020304" pitchFamily="18" charset="0"/>
                <a:cs typeface="Times New Roman" panose="02020603050405020304" pitchFamily="18" charset="0"/>
              </a:rPr>
              <a:t>o‘qish</a:t>
            </a:r>
            <a:r>
              <a:rPr lang="en-US" sz="6000" b="1" dirty="0" smtClean="0">
                <a:solidFill>
                  <a:srgbClr val="FF0000"/>
                </a:solidFill>
                <a:latin typeface="Times New Roman" panose="02020603050405020304" pitchFamily="18" charset="0"/>
                <a:cs typeface="Times New Roman" panose="02020603050405020304" pitchFamily="18" charset="0"/>
              </a:rPr>
              <a:t> </a:t>
            </a:r>
            <a:br>
              <a:rPr lang="en-US" sz="6000" b="1" dirty="0" smtClean="0">
                <a:solidFill>
                  <a:srgbClr val="FF0000"/>
                </a:solidFill>
                <a:latin typeface="Times New Roman" panose="02020603050405020304" pitchFamily="18" charset="0"/>
                <a:cs typeface="Times New Roman" panose="02020603050405020304" pitchFamily="18" charset="0"/>
              </a:rPr>
            </a:br>
            <a:r>
              <a:rPr lang="en-US" sz="6000" b="1" dirty="0" err="1" smtClean="0">
                <a:solidFill>
                  <a:srgbClr val="FF0000"/>
                </a:solidFill>
                <a:latin typeface="Times New Roman" panose="02020603050405020304" pitchFamily="18" charset="0"/>
                <a:cs typeface="Times New Roman" panose="02020603050405020304" pitchFamily="18" charset="0"/>
              </a:rPr>
              <a:t>savodxonligi</a:t>
            </a:r>
            <a:endParaRPr lang="ru-RU" sz="6000" b="1" dirty="0">
              <a:solidFill>
                <a:srgbClr val="FF000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6122007" y="3457623"/>
            <a:ext cx="5585947" cy="1723118"/>
          </a:xfrm>
        </p:spPr>
        <p:txBody>
          <a:bodyPr>
            <a:normAutofit/>
          </a:bodyPr>
          <a:lstStyle/>
          <a:p>
            <a:pPr marL="0" indent="0" algn="ctr">
              <a:buNone/>
            </a:pPr>
            <a:r>
              <a:rPr lang="en-US" sz="8800" b="1" dirty="0" smtClean="0">
                <a:solidFill>
                  <a:srgbClr val="FFFF00"/>
                </a:solidFill>
                <a:latin typeface="Times New Roman" panose="02020603050405020304" pitchFamily="18" charset="0"/>
                <a:cs typeface="Times New Roman" panose="02020603050405020304" pitchFamily="18" charset="0"/>
              </a:rPr>
              <a:t>2-sinf</a:t>
            </a:r>
            <a:endParaRPr lang="ru-RU" sz="8800" b="1" dirty="0">
              <a:solidFill>
                <a:srgbClr val="FFFF00"/>
              </a:solidFill>
              <a:latin typeface="Times New Roman" panose="02020603050405020304" pitchFamily="18" charset="0"/>
              <a:cs typeface="Times New Roman" panose="02020603050405020304" pitchFamily="18" charset="0"/>
            </a:endParaRPr>
          </a:p>
        </p:txBody>
      </p:sp>
      <p:sp>
        <p:nvSpPr>
          <p:cNvPr id="4" name="AutoShape 2" descr="Spring Acupuncture Backgrounds for Powerpoint Templates - PPT Background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Books PPT Backgrounds - Download free Books Powerpoint Templat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6" descr="Wallpapers Powerpoint Template Free Presentation Ppt - Template For  Powerpoint - 921x721 Wallpaper - teahub.i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AutoShape 8" descr="Words Bible Ppt Backgrounds - Powerpoint Presentation Background Ppt - HD Wallpaper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16770400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Шаблон презентации &amp;quot;Перо, чернильница, бумага...&amp;quot; - 5 - Школа, образование,  1 Сентября и др. - Шаблоны презентаций - Pedsovet.su"/>
          <p:cNvPicPr>
            <a:picLocks noChangeAspect="1" noChangeArrowheads="1"/>
          </p:cNvPicPr>
          <p:nvPr/>
        </p:nvPicPr>
        <p:blipFill rotWithShape="1">
          <a:blip r:embed="rId2">
            <a:extLst>
              <a:ext uri="{28A0092B-C50C-407E-A947-70E740481C1C}">
                <a14:useLocalDpi xmlns:a14="http://schemas.microsoft.com/office/drawing/2010/main" val="0"/>
              </a:ext>
            </a:extLst>
          </a:blip>
          <a:srcRect b="334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2845228" y="4825914"/>
            <a:ext cx="8528222" cy="1325563"/>
          </a:xfrm>
        </p:spPr>
        <p:txBody>
          <a:bodyPr>
            <a:normAutofit fontScale="90000"/>
          </a:bodyPr>
          <a:lstStyle/>
          <a:p>
            <a:pPr algn="ctr"/>
            <a:r>
              <a:rPr lang="en-US" b="1" dirty="0" smtClean="0">
                <a:solidFill>
                  <a:srgbClr val="FF0000"/>
                </a:solidFill>
              </a:rPr>
              <a:t>   </a:t>
            </a:r>
            <a:r>
              <a:rPr lang="en-US" b="1" dirty="0" err="1" smtClean="0">
                <a:solidFill>
                  <a:srgbClr val="FF0000"/>
                </a:solidFill>
              </a:rPr>
              <a:t>Ikkinchi</a:t>
            </a:r>
            <a:r>
              <a:rPr lang="en-US" b="1" dirty="0" smtClean="0">
                <a:solidFill>
                  <a:srgbClr val="FF0000"/>
                </a:solidFill>
              </a:rPr>
              <a:t> </a:t>
            </a:r>
            <a:r>
              <a:rPr lang="en-US" b="1" dirty="0" err="1" smtClean="0">
                <a:solidFill>
                  <a:srgbClr val="FF0000"/>
                </a:solidFill>
              </a:rPr>
              <a:t>qavati</a:t>
            </a:r>
            <a:r>
              <a:rPr lang="en-US" b="1" dirty="0" smtClean="0">
                <a:solidFill>
                  <a:srgbClr val="FF0000"/>
                </a:solidFill>
              </a:rPr>
              <a:t> </a:t>
            </a:r>
            <a:r>
              <a:rPr lang="en-US" b="1" dirty="0" err="1" smtClean="0">
                <a:solidFill>
                  <a:srgbClr val="FF0000"/>
                </a:solidFill>
              </a:rPr>
              <a:t>kitob</a:t>
            </a:r>
            <a:r>
              <a:rPr lang="en-US" b="1" dirty="0" smtClean="0">
                <a:solidFill>
                  <a:srgbClr val="FF0000"/>
                </a:solidFill>
              </a:rPr>
              <a:t> </a:t>
            </a:r>
            <a:r>
              <a:rPr lang="en-US" b="1" dirty="0" err="1" smtClean="0">
                <a:solidFill>
                  <a:srgbClr val="FF0000"/>
                </a:solidFill>
              </a:rPr>
              <a:t>do‘koni</a:t>
            </a:r>
            <a:r>
              <a:rPr lang="en-US" b="1" dirty="0" smtClean="0">
                <a:solidFill>
                  <a:srgbClr val="FF0000"/>
                </a:solidFill>
              </a:rPr>
              <a:t> </a:t>
            </a:r>
            <a:r>
              <a:rPr lang="en-US" b="1" dirty="0" err="1" smtClean="0">
                <a:solidFill>
                  <a:srgbClr val="FF0000"/>
                </a:solidFill>
              </a:rPr>
              <a:t>bo‘lib</a:t>
            </a:r>
            <a:r>
              <a:rPr lang="en-US" b="1" dirty="0" smtClean="0">
                <a:solidFill>
                  <a:srgbClr val="FF0000"/>
                </a:solidFill>
              </a:rPr>
              <a:t>, </a:t>
            </a:r>
            <a:r>
              <a:rPr lang="en-US" b="1" dirty="0" err="1" smtClean="0">
                <a:solidFill>
                  <a:srgbClr val="FF0000"/>
                </a:solidFill>
              </a:rPr>
              <a:t>unda</a:t>
            </a:r>
            <a:r>
              <a:rPr lang="en-US" b="1" dirty="0" smtClean="0">
                <a:solidFill>
                  <a:srgbClr val="FF0000"/>
                </a:solidFill>
              </a:rPr>
              <a:t> </a:t>
            </a:r>
            <a:r>
              <a:rPr lang="en-US" b="1" dirty="0" err="1" smtClean="0">
                <a:solidFill>
                  <a:srgbClr val="FF0000"/>
                </a:solidFill>
              </a:rPr>
              <a:t>bir</a:t>
            </a:r>
            <a:r>
              <a:rPr lang="en-US" b="1" dirty="0" smtClean="0">
                <a:solidFill>
                  <a:srgbClr val="FF0000"/>
                </a:solidFill>
              </a:rPr>
              <a:t> - </a:t>
            </a:r>
            <a:r>
              <a:rPr lang="en-US" b="1" dirty="0" err="1" smtClean="0">
                <a:solidFill>
                  <a:srgbClr val="FF0000"/>
                </a:solidFill>
              </a:rPr>
              <a:t>biridan</a:t>
            </a:r>
            <a:r>
              <a:rPr lang="en-US" b="1" dirty="0" smtClean="0">
                <a:solidFill>
                  <a:srgbClr val="FF0000"/>
                </a:solidFill>
              </a:rPr>
              <a:t> </a:t>
            </a:r>
            <a:r>
              <a:rPr lang="en-US" b="1" dirty="0" err="1" smtClean="0">
                <a:solidFill>
                  <a:srgbClr val="FF0000"/>
                </a:solidFill>
              </a:rPr>
              <a:t>qiziqarli</a:t>
            </a:r>
            <a:r>
              <a:rPr lang="en-US" b="1" dirty="0" smtClean="0">
                <a:solidFill>
                  <a:srgbClr val="FF0000"/>
                </a:solidFill>
              </a:rPr>
              <a:t> , </a:t>
            </a:r>
            <a:r>
              <a:rPr lang="en-US" b="1" dirty="0" err="1" smtClean="0">
                <a:solidFill>
                  <a:srgbClr val="FF0000"/>
                </a:solidFill>
              </a:rPr>
              <a:t>rasmli</a:t>
            </a:r>
            <a:r>
              <a:rPr lang="en-US" b="1" dirty="0" smtClean="0">
                <a:solidFill>
                  <a:srgbClr val="FF0000"/>
                </a:solidFill>
              </a:rPr>
              <a:t> </a:t>
            </a:r>
            <a:r>
              <a:rPr lang="en-US" b="1" dirty="0" err="1" smtClean="0">
                <a:solidFill>
                  <a:srgbClr val="FF0000"/>
                </a:solidFill>
              </a:rPr>
              <a:t>kitoblar</a:t>
            </a:r>
            <a:r>
              <a:rPr lang="en-US" b="1" dirty="0" smtClean="0">
                <a:solidFill>
                  <a:srgbClr val="FF0000"/>
                </a:solidFill>
              </a:rPr>
              <a:t> bor. </a:t>
            </a:r>
            <a:endParaRPr lang="ru-RU" b="1" dirty="0">
              <a:solidFill>
                <a:srgbClr val="FF0000"/>
              </a:solidFill>
            </a:endParaRPr>
          </a:p>
        </p:txBody>
      </p:sp>
      <p:pic>
        <p:nvPicPr>
          <p:cNvPr id="2050" name="Picture 2" descr="https://bookmarin.com/wp-content/uploads/2016/12/kids-republic-bookstore.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46886" y="716697"/>
            <a:ext cx="4716795" cy="37673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karmatrendz.files.wordpress.com/2009/04/kids_republic_beijing_07.jpg?w=2000&am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6593" y="716697"/>
            <a:ext cx="4346857" cy="3767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011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Шаблон презентации &amp;quot;Перо, чернильница, бумага...&amp;quot; - 5 - Школа, образование,  1 Сентября и др. - Шаблоны презентаций - Pedsovet.su"/>
          <p:cNvPicPr>
            <a:picLocks noChangeAspect="1" noChangeArrowheads="1"/>
          </p:cNvPicPr>
          <p:nvPr/>
        </p:nvPicPr>
        <p:blipFill rotWithShape="1">
          <a:blip r:embed="rId2">
            <a:extLst>
              <a:ext uri="{28A0092B-C50C-407E-A947-70E740481C1C}">
                <a14:useLocalDpi xmlns:a14="http://schemas.microsoft.com/office/drawing/2010/main" val="0"/>
              </a:ext>
            </a:extLst>
          </a:blip>
          <a:srcRect b="334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2360140" y="4109221"/>
            <a:ext cx="9422027" cy="2217437"/>
          </a:xfrm>
        </p:spPr>
        <p:txBody>
          <a:bodyPr>
            <a:normAutofit fontScale="90000"/>
          </a:bodyPr>
          <a:lstStyle/>
          <a:p>
            <a:pPr algn="ctr"/>
            <a:r>
              <a:rPr lang="en-US" dirty="0" smtClean="0"/>
              <a:t> </a:t>
            </a:r>
            <a:r>
              <a:rPr lang="en-US" b="1" dirty="0" err="1" smtClean="0">
                <a:solidFill>
                  <a:srgbClr val="FF0000"/>
                </a:solidFill>
              </a:rPr>
              <a:t>Kutubxonadagi</a:t>
            </a:r>
            <a:r>
              <a:rPr lang="en-US" b="1" dirty="0" smtClean="0">
                <a:solidFill>
                  <a:srgbClr val="FF0000"/>
                </a:solidFill>
              </a:rPr>
              <a:t>  100 </a:t>
            </a:r>
            <a:r>
              <a:rPr lang="en-US" b="1" dirty="0" err="1" smtClean="0">
                <a:solidFill>
                  <a:srgbClr val="FF0000"/>
                </a:solidFill>
              </a:rPr>
              <a:t>metr</a:t>
            </a:r>
            <a:r>
              <a:rPr lang="en-US" b="1" dirty="0" smtClean="0">
                <a:solidFill>
                  <a:srgbClr val="FF0000"/>
                </a:solidFill>
              </a:rPr>
              <a:t> </a:t>
            </a:r>
            <a:r>
              <a:rPr lang="en-US" b="1" dirty="0" err="1" smtClean="0">
                <a:solidFill>
                  <a:srgbClr val="FF0000"/>
                </a:solidFill>
              </a:rPr>
              <a:t>uzunlikdagi</a:t>
            </a:r>
            <a:r>
              <a:rPr lang="en-US" b="1" dirty="0" smtClean="0">
                <a:solidFill>
                  <a:srgbClr val="FF0000"/>
                </a:solidFill>
              </a:rPr>
              <a:t> </a:t>
            </a:r>
            <a:r>
              <a:rPr lang="en-US" b="1" dirty="0" err="1" smtClean="0">
                <a:solidFill>
                  <a:srgbClr val="FF0000"/>
                </a:solidFill>
              </a:rPr>
              <a:t>bu</a:t>
            </a:r>
            <a:r>
              <a:rPr lang="en-US" b="1" dirty="0" smtClean="0">
                <a:solidFill>
                  <a:srgbClr val="FF0000"/>
                </a:solidFill>
              </a:rPr>
              <a:t> </a:t>
            </a:r>
            <a:r>
              <a:rPr lang="en-US" b="1" dirty="0" err="1" smtClean="0">
                <a:solidFill>
                  <a:srgbClr val="FF0000"/>
                </a:solidFill>
              </a:rPr>
              <a:t>lenta</a:t>
            </a:r>
            <a:r>
              <a:rPr lang="en-US" b="1" dirty="0" smtClean="0">
                <a:solidFill>
                  <a:srgbClr val="FF0000"/>
                </a:solidFill>
              </a:rPr>
              <a:t> </a:t>
            </a:r>
            <a:r>
              <a:rPr lang="en-US" b="1" dirty="0" err="1" smtClean="0">
                <a:solidFill>
                  <a:srgbClr val="FF0000"/>
                </a:solidFill>
              </a:rPr>
              <a:t>ikkala</a:t>
            </a:r>
            <a:r>
              <a:rPr lang="en-US" b="1" dirty="0" smtClean="0">
                <a:solidFill>
                  <a:srgbClr val="FF0000"/>
                </a:solidFill>
              </a:rPr>
              <a:t> </a:t>
            </a:r>
            <a:r>
              <a:rPr lang="en-US" b="1" dirty="0" err="1" smtClean="0">
                <a:solidFill>
                  <a:srgbClr val="FF0000"/>
                </a:solidFill>
              </a:rPr>
              <a:t>qavatni</a:t>
            </a:r>
            <a:r>
              <a:rPr lang="en-US" b="1" dirty="0" smtClean="0">
                <a:solidFill>
                  <a:srgbClr val="FF0000"/>
                </a:solidFill>
              </a:rPr>
              <a:t> </a:t>
            </a:r>
            <a:r>
              <a:rPr lang="en-US" b="1" dirty="0" err="1" smtClean="0">
                <a:solidFill>
                  <a:srgbClr val="FF0000"/>
                </a:solidFill>
              </a:rPr>
              <a:t>o‘rab</a:t>
            </a:r>
            <a:r>
              <a:rPr lang="en-US" b="1" dirty="0" smtClean="0">
                <a:solidFill>
                  <a:srgbClr val="FF0000"/>
                </a:solidFill>
              </a:rPr>
              <a:t> </a:t>
            </a:r>
            <a:r>
              <a:rPr lang="en-US" b="1" dirty="0" err="1" smtClean="0">
                <a:solidFill>
                  <a:srgbClr val="FF0000"/>
                </a:solidFill>
              </a:rPr>
              <a:t>olgan</a:t>
            </a:r>
            <a:r>
              <a:rPr lang="en-US" b="1" dirty="0" smtClean="0">
                <a:solidFill>
                  <a:srgbClr val="FF0000"/>
                </a:solidFill>
              </a:rPr>
              <a:t>. </a:t>
            </a:r>
            <a:r>
              <a:rPr lang="en-US" b="1" dirty="0" err="1" smtClean="0">
                <a:solidFill>
                  <a:srgbClr val="FF0000"/>
                </a:solidFill>
              </a:rPr>
              <a:t>Kitonxonlar</a:t>
            </a:r>
            <a:r>
              <a:rPr lang="en-US" b="1" dirty="0" smtClean="0">
                <a:solidFill>
                  <a:srgbClr val="FF0000"/>
                </a:solidFill>
              </a:rPr>
              <a:t> </a:t>
            </a:r>
            <a:r>
              <a:rPr lang="en-US" b="1" dirty="0" err="1" smtClean="0">
                <a:solidFill>
                  <a:srgbClr val="FF0000"/>
                </a:solidFill>
              </a:rPr>
              <a:t>bu</a:t>
            </a:r>
            <a:r>
              <a:rPr lang="en-US" b="1" dirty="0" smtClean="0">
                <a:solidFill>
                  <a:srgbClr val="FF0000"/>
                </a:solidFill>
              </a:rPr>
              <a:t> </a:t>
            </a:r>
            <a:r>
              <a:rPr lang="en-US" b="1" dirty="0" err="1" smtClean="0">
                <a:solidFill>
                  <a:srgbClr val="FF0000"/>
                </a:solidFill>
              </a:rPr>
              <a:t>lenta</a:t>
            </a:r>
            <a:r>
              <a:rPr lang="en-US" b="1" dirty="0" smtClean="0">
                <a:solidFill>
                  <a:srgbClr val="FF0000"/>
                </a:solidFill>
              </a:rPr>
              <a:t> </a:t>
            </a:r>
            <a:r>
              <a:rPr lang="en-US" b="1" dirty="0" err="1" smtClean="0">
                <a:solidFill>
                  <a:srgbClr val="FF0000"/>
                </a:solidFill>
              </a:rPr>
              <a:t>orqali</a:t>
            </a:r>
            <a:r>
              <a:rPr lang="en-US" b="1" dirty="0" smtClean="0">
                <a:solidFill>
                  <a:srgbClr val="FF0000"/>
                </a:solidFill>
              </a:rPr>
              <a:t> </a:t>
            </a:r>
            <a:r>
              <a:rPr lang="en-US" b="1" dirty="0" err="1" smtClean="0">
                <a:solidFill>
                  <a:srgbClr val="FF0000"/>
                </a:solidFill>
              </a:rPr>
              <a:t>birinchi</a:t>
            </a:r>
            <a:r>
              <a:rPr lang="en-US" b="1" dirty="0" smtClean="0">
                <a:solidFill>
                  <a:srgbClr val="FF0000"/>
                </a:solidFill>
              </a:rPr>
              <a:t> </a:t>
            </a:r>
            <a:r>
              <a:rPr lang="en-US" b="1" dirty="0" err="1" smtClean="0">
                <a:solidFill>
                  <a:srgbClr val="FF0000"/>
                </a:solidFill>
              </a:rPr>
              <a:t>qavatdan</a:t>
            </a:r>
            <a:r>
              <a:rPr lang="en-US" b="1" dirty="0" smtClean="0">
                <a:solidFill>
                  <a:srgbClr val="FF0000"/>
                </a:solidFill>
              </a:rPr>
              <a:t> </a:t>
            </a:r>
            <a:r>
              <a:rPr lang="en-US" b="1" dirty="0" err="1" smtClean="0">
                <a:solidFill>
                  <a:srgbClr val="FF0000"/>
                </a:solidFill>
              </a:rPr>
              <a:t>kitob</a:t>
            </a:r>
            <a:r>
              <a:rPr lang="en-US" b="1" dirty="0" smtClean="0">
                <a:solidFill>
                  <a:srgbClr val="FF0000"/>
                </a:solidFill>
              </a:rPr>
              <a:t> </a:t>
            </a:r>
            <a:r>
              <a:rPr lang="en-US" b="1" dirty="0" err="1" smtClean="0">
                <a:solidFill>
                  <a:srgbClr val="FF0000"/>
                </a:solidFill>
              </a:rPr>
              <a:t>do‘koniga</a:t>
            </a:r>
            <a:r>
              <a:rPr lang="en-US" b="1" dirty="0" smtClean="0">
                <a:solidFill>
                  <a:srgbClr val="FF0000"/>
                </a:solidFill>
              </a:rPr>
              <a:t> </a:t>
            </a:r>
            <a:r>
              <a:rPr lang="en-US" b="1" dirty="0" err="1" smtClean="0">
                <a:solidFill>
                  <a:srgbClr val="FF0000"/>
                </a:solidFill>
              </a:rPr>
              <a:t>chiqishlari</a:t>
            </a:r>
            <a:r>
              <a:rPr lang="en-US" b="1" dirty="0" smtClean="0">
                <a:solidFill>
                  <a:srgbClr val="FF0000"/>
                </a:solidFill>
              </a:rPr>
              <a:t> </a:t>
            </a:r>
            <a:r>
              <a:rPr lang="en-US" b="1" dirty="0" err="1" smtClean="0">
                <a:solidFill>
                  <a:srgbClr val="FF0000"/>
                </a:solidFill>
              </a:rPr>
              <a:t>mumkin</a:t>
            </a:r>
            <a:r>
              <a:rPr lang="en-US" b="1" dirty="0" smtClean="0">
                <a:solidFill>
                  <a:srgbClr val="FF0000"/>
                </a:solidFill>
              </a:rPr>
              <a:t>.</a:t>
            </a:r>
            <a:endParaRPr lang="ru-RU" b="1" dirty="0">
              <a:solidFill>
                <a:srgbClr val="FF0000"/>
              </a:solidFill>
            </a:endParaRPr>
          </a:p>
        </p:txBody>
      </p:sp>
      <p:pic>
        <p:nvPicPr>
          <p:cNvPr id="3074" name="Picture 2" descr="https://bookmarin.com/wp-content/uploads/2016/12/kids-republic-2-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39763" y="587547"/>
            <a:ext cx="6845643" cy="3174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812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Шаблон презентации &amp;quot;Перо, чернильница, бумага...&amp;quot; - 5 - Школа, образование,  1 Сентября и др. - Шаблоны презентаций - Pedsovet.su"/>
          <p:cNvPicPr>
            <a:picLocks noChangeAspect="1" noChangeArrowheads="1"/>
          </p:cNvPicPr>
          <p:nvPr/>
        </p:nvPicPr>
        <p:blipFill rotWithShape="1">
          <a:blip r:embed="rId2">
            <a:extLst>
              <a:ext uri="{28A0092B-C50C-407E-A947-70E740481C1C}">
                <a14:useLocalDpi xmlns:a14="http://schemas.microsoft.com/office/drawing/2010/main" val="0"/>
              </a:ext>
            </a:extLst>
          </a:blip>
          <a:srcRect b="334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lstStyle/>
          <a:p>
            <a:r>
              <a:rPr lang="en-US" dirty="0" smtClean="0"/>
              <a:t>                     </a:t>
            </a:r>
            <a:r>
              <a:rPr lang="en-US" b="1" dirty="0" err="1" smtClean="0">
                <a:solidFill>
                  <a:srgbClr val="00B0F0"/>
                </a:solidFill>
              </a:rPr>
              <a:t>Brentvud</a:t>
            </a:r>
            <a:r>
              <a:rPr lang="en-US" b="1" dirty="0" smtClean="0">
                <a:solidFill>
                  <a:srgbClr val="00B0F0"/>
                </a:solidFill>
              </a:rPr>
              <a:t> </a:t>
            </a:r>
            <a:r>
              <a:rPr lang="en-US" b="1" dirty="0" err="1" smtClean="0">
                <a:solidFill>
                  <a:srgbClr val="00B0F0"/>
                </a:solidFill>
              </a:rPr>
              <a:t>kutubxonasi</a:t>
            </a:r>
            <a:endParaRPr lang="ru-RU" b="1" dirty="0">
              <a:solidFill>
                <a:srgbClr val="00B0F0"/>
              </a:solidFill>
            </a:endParaRPr>
          </a:p>
        </p:txBody>
      </p:sp>
      <p:pic>
        <p:nvPicPr>
          <p:cNvPr id="4" name="Объект 3"/>
          <p:cNvPicPr>
            <a:picLocks noGrp="1" noChangeAspect="1"/>
          </p:cNvPicPr>
          <p:nvPr>
            <p:ph idx="1"/>
          </p:nvPr>
        </p:nvPicPr>
        <p:blipFill rotWithShape="1">
          <a:blip r:embed="rId3"/>
          <a:srcRect l="14601" t="60229" r="22405" b="5840"/>
          <a:stretch/>
        </p:blipFill>
        <p:spPr>
          <a:xfrm>
            <a:off x="2088291" y="1841156"/>
            <a:ext cx="8319946" cy="3361037"/>
          </a:xfrm>
          <a:prstGeom prst="rect">
            <a:avLst/>
          </a:prstGeom>
        </p:spPr>
      </p:pic>
    </p:spTree>
    <p:extLst>
      <p:ext uri="{BB962C8B-B14F-4D97-AF65-F5344CB8AC3E}">
        <p14:creationId xmlns:p14="http://schemas.microsoft.com/office/powerpoint/2010/main" val="2537292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Шаблон презентации &amp;quot;Перо, чернильница, бумага...&amp;quot; - 5 - Школа, образование,  1 Сентября и др. - Шаблоны презентаций - Pedsovet.su"/>
          <p:cNvPicPr>
            <a:picLocks noChangeAspect="1" noChangeArrowheads="1"/>
          </p:cNvPicPr>
          <p:nvPr/>
        </p:nvPicPr>
        <p:blipFill rotWithShape="1">
          <a:blip r:embed="rId2">
            <a:extLst>
              <a:ext uri="{28A0092B-C50C-407E-A947-70E740481C1C}">
                <a14:useLocalDpi xmlns:a14="http://schemas.microsoft.com/office/drawing/2010/main" val="0"/>
              </a:ext>
            </a:extLst>
          </a:blip>
          <a:srcRect b="334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Объект 3"/>
          <p:cNvPicPr>
            <a:picLocks noGrp="1" noChangeAspect="1"/>
          </p:cNvPicPr>
          <p:nvPr>
            <p:ph idx="1"/>
          </p:nvPr>
        </p:nvPicPr>
        <p:blipFill>
          <a:blip r:embed="rId3"/>
          <a:stretch>
            <a:fillRect/>
          </a:stretch>
        </p:blipFill>
        <p:spPr>
          <a:xfrm>
            <a:off x="1744689" y="933741"/>
            <a:ext cx="4833224" cy="4725651"/>
          </a:xfrm>
          <a:prstGeom prst="rect">
            <a:avLst/>
          </a:prstGeom>
        </p:spPr>
      </p:pic>
      <p:sp>
        <p:nvSpPr>
          <p:cNvPr id="5" name="Прямоугольник 4"/>
          <p:cNvSpPr/>
          <p:nvPr/>
        </p:nvSpPr>
        <p:spPr>
          <a:xfrm>
            <a:off x="6771502" y="933741"/>
            <a:ext cx="5226909" cy="4524315"/>
          </a:xfrm>
          <a:prstGeom prst="rect">
            <a:avLst/>
          </a:prstGeom>
        </p:spPr>
        <p:txBody>
          <a:bodyPr wrap="square">
            <a:spAutoFit/>
          </a:bodyPr>
          <a:lstStyle/>
          <a:p>
            <a:r>
              <a:rPr lang="en-US" dirty="0"/>
              <a:t> </a:t>
            </a:r>
            <a:r>
              <a:rPr lang="en-US" sz="3600" b="1" dirty="0" err="1">
                <a:solidFill>
                  <a:srgbClr val="FF0000"/>
                </a:solidFill>
              </a:rPr>
              <a:t>Brentvud</a:t>
            </a:r>
            <a:r>
              <a:rPr lang="en-US" sz="3600" b="1" dirty="0">
                <a:solidFill>
                  <a:srgbClr val="FF0000"/>
                </a:solidFill>
              </a:rPr>
              <a:t> </a:t>
            </a:r>
            <a:r>
              <a:rPr lang="en-US" sz="3600" b="1" dirty="0" err="1" smtClean="0">
                <a:solidFill>
                  <a:srgbClr val="FF0000"/>
                </a:solidFill>
              </a:rPr>
              <a:t>kutubxonasi</a:t>
            </a:r>
            <a:endParaRPr lang="en-US" sz="3600" b="1" dirty="0" smtClean="0">
              <a:solidFill>
                <a:srgbClr val="FF0000"/>
              </a:solidFill>
            </a:endParaRPr>
          </a:p>
          <a:p>
            <a:r>
              <a:rPr lang="en-US" sz="3600" b="1" dirty="0" err="1" smtClean="0">
                <a:solidFill>
                  <a:srgbClr val="FF0000"/>
                </a:solidFill>
              </a:rPr>
              <a:t>aql</a:t>
            </a:r>
            <a:r>
              <a:rPr lang="en-US" sz="3600" b="1" dirty="0" smtClean="0">
                <a:solidFill>
                  <a:srgbClr val="FF0000"/>
                </a:solidFill>
              </a:rPr>
              <a:t> </a:t>
            </a:r>
            <a:r>
              <a:rPr lang="en-US" sz="3600" b="1" dirty="0" err="1">
                <a:solidFill>
                  <a:srgbClr val="FF0000"/>
                </a:solidFill>
              </a:rPr>
              <a:t>bovar</a:t>
            </a:r>
            <a:r>
              <a:rPr lang="en-US" sz="3600" b="1" dirty="0">
                <a:solidFill>
                  <a:srgbClr val="FF0000"/>
                </a:solidFill>
              </a:rPr>
              <a:t> </a:t>
            </a:r>
            <a:r>
              <a:rPr lang="en-US" sz="3600" b="1" dirty="0" err="1">
                <a:solidFill>
                  <a:srgbClr val="FF0000"/>
                </a:solidFill>
              </a:rPr>
              <a:t>qilmaydigan</a:t>
            </a:r>
            <a:r>
              <a:rPr lang="en-US" sz="3600" b="1" dirty="0">
                <a:solidFill>
                  <a:srgbClr val="FF0000"/>
                </a:solidFill>
              </a:rPr>
              <a:t> </a:t>
            </a:r>
            <a:r>
              <a:rPr lang="en-US" sz="3600" b="1" dirty="0" err="1">
                <a:solidFill>
                  <a:srgbClr val="FF0000"/>
                </a:solidFill>
              </a:rPr>
              <a:t>sehrli</a:t>
            </a:r>
            <a:r>
              <a:rPr lang="en-US" sz="3600" b="1" dirty="0">
                <a:solidFill>
                  <a:srgbClr val="FF0000"/>
                </a:solidFill>
              </a:rPr>
              <a:t> joy.  Bu </a:t>
            </a:r>
            <a:r>
              <a:rPr lang="en-US" sz="3600" b="1" dirty="0" err="1">
                <a:solidFill>
                  <a:srgbClr val="FF0000"/>
                </a:solidFill>
              </a:rPr>
              <a:t>yerda</a:t>
            </a:r>
            <a:r>
              <a:rPr lang="en-US" sz="3600" b="1" dirty="0">
                <a:solidFill>
                  <a:srgbClr val="FF0000"/>
                </a:solidFill>
              </a:rPr>
              <a:t> </a:t>
            </a:r>
            <a:br>
              <a:rPr lang="en-US" sz="3600" b="1" dirty="0">
                <a:solidFill>
                  <a:srgbClr val="FF0000"/>
                </a:solidFill>
              </a:rPr>
            </a:br>
            <a:r>
              <a:rPr lang="en-US" sz="3600" b="1" dirty="0">
                <a:solidFill>
                  <a:srgbClr val="FF0000"/>
                </a:solidFill>
              </a:rPr>
              <a:t> </a:t>
            </a:r>
            <a:r>
              <a:rPr lang="en-US" sz="3600" b="1" dirty="0" err="1">
                <a:solidFill>
                  <a:srgbClr val="FF0000"/>
                </a:solidFill>
              </a:rPr>
              <a:t>hatto</a:t>
            </a:r>
            <a:r>
              <a:rPr lang="en-US" sz="3600" b="1" dirty="0">
                <a:solidFill>
                  <a:srgbClr val="FF0000"/>
                </a:solidFill>
              </a:rPr>
              <a:t> </a:t>
            </a:r>
            <a:r>
              <a:rPr lang="en-US" sz="3600" b="1" dirty="0" err="1">
                <a:solidFill>
                  <a:srgbClr val="FF0000"/>
                </a:solidFill>
              </a:rPr>
              <a:t>gapirayotgan</a:t>
            </a:r>
            <a:r>
              <a:rPr lang="en-US" sz="3600" b="1" dirty="0">
                <a:solidFill>
                  <a:srgbClr val="FF0000"/>
                </a:solidFill>
              </a:rPr>
              <a:t> </a:t>
            </a:r>
            <a:r>
              <a:rPr lang="en-US" sz="3600" b="1" dirty="0" err="1">
                <a:solidFill>
                  <a:srgbClr val="FF0000"/>
                </a:solidFill>
              </a:rPr>
              <a:t>boyqush</a:t>
            </a:r>
            <a:r>
              <a:rPr lang="en-US" sz="3600" b="1" dirty="0">
                <a:solidFill>
                  <a:srgbClr val="FF0000"/>
                </a:solidFill>
              </a:rPr>
              <a:t> ham </a:t>
            </a:r>
            <a:r>
              <a:rPr lang="en-US" sz="3600" b="1" dirty="0" err="1">
                <a:solidFill>
                  <a:srgbClr val="FF0000"/>
                </a:solidFill>
              </a:rPr>
              <a:t>bor</a:t>
            </a:r>
            <a:r>
              <a:rPr lang="en-US" sz="3600" b="1" dirty="0">
                <a:solidFill>
                  <a:srgbClr val="FF0000"/>
                </a:solidFill>
              </a:rPr>
              <a:t>! </a:t>
            </a:r>
            <a:br>
              <a:rPr lang="en-US" sz="3600" b="1" dirty="0">
                <a:solidFill>
                  <a:srgbClr val="FF0000"/>
                </a:solidFill>
              </a:rPr>
            </a:br>
            <a:r>
              <a:rPr lang="en-US" sz="3600" b="1" dirty="0">
                <a:solidFill>
                  <a:srgbClr val="FF0000"/>
                </a:solidFill>
              </a:rPr>
              <a:t> </a:t>
            </a:r>
            <a:r>
              <a:rPr lang="en-US" sz="3600" b="1" dirty="0" err="1">
                <a:solidFill>
                  <a:srgbClr val="FF0000"/>
                </a:solidFill>
              </a:rPr>
              <a:t>Brentvud</a:t>
            </a:r>
            <a:r>
              <a:rPr lang="en-US" sz="3600" b="1" dirty="0">
                <a:solidFill>
                  <a:srgbClr val="FF0000"/>
                </a:solidFill>
              </a:rPr>
              <a:t> </a:t>
            </a:r>
            <a:r>
              <a:rPr lang="en-US" sz="3600" b="1" dirty="0" err="1" smtClean="0">
                <a:solidFill>
                  <a:srgbClr val="FF0000"/>
                </a:solidFill>
              </a:rPr>
              <a:t>kutubxonasi</a:t>
            </a:r>
            <a:r>
              <a:rPr lang="en-US" sz="3600" b="1" dirty="0" smtClean="0">
                <a:solidFill>
                  <a:srgbClr val="FF0000"/>
                </a:solidFill>
              </a:rPr>
              <a:t> </a:t>
            </a:r>
            <a:r>
              <a:rPr lang="en-US" sz="3600" b="1" dirty="0">
                <a:solidFill>
                  <a:srgbClr val="FF0000"/>
                </a:solidFill>
              </a:rPr>
              <a:t>"</a:t>
            </a:r>
            <a:r>
              <a:rPr lang="en-US" sz="3600" b="1" dirty="0" err="1">
                <a:solidFill>
                  <a:srgbClr val="FF0000"/>
                </a:solidFill>
              </a:rPr>
              <a:t>marvarid</a:t>
            </a:r>
            <a:r>
              <a:rPr lang="en-US" sz="3600" b="1" dirty="0">
                <a:solidFill>
                  <a:srgbClr val="FF0000"/>
                </a:solidFill>
              </a:rPr>
              <a:t>" </a:t>
            </a:r>
            <a:r>
              <a:rPr lang="en-US" sz="3600" b="1" dirty="0" err="1">
                <a:solidFill>
                  <a:srgbClr val="FF0000"/>
                </a:solidFill>
              </a:rPr>
              <a:t>nomi</a:t>
            </a:r>
            <a:r>
              <a:rPr lang="en-US" sz="3600" b="1" dirty="0">
                <a:solidFill>
                  <a:srgbClr val="FF0000"/>
                </a:solidFill>
              </a:rPr>
              <a:t> </a:t>
            </a:r>
            <a:r>
              <a:rPr lang="en-US" sz="3600" b="1" dirty="0" err="1">
                <a:solidFill>
                  <a:srgbClr val="FF0000"/>
                </a:solidFill>
              </a:rPr>
              <a:t>bilan</a:t>
            </a:r>
            <a:r>
              <a:rPr lang="en-US" sz="3600" b="1" dirty="0">
                <a:solidFill>
                  <a:srgbClr val="FF0000"/>
                </a:solidFill>
              </a:rPr>
              <a:t> </a:t>
            </a:r>
            <a:r>
              <a:rPr lang="en-US" sz="3600" b="1" dirty="0" err="1">
                <a:solidFill>
                  <a:srgbClr val="FF0000"/>
                </a:solidFill>
              </a:rPr>
              <a:t>tanilgan</a:t>
            </a:r>
            <a:r>
              <a:rPr lang="en-US" sz="3600" b="1" dirty="0">
                <a:solidFill>
                  <a:srgbClr val="FF0000"/>
                </a:solidFill>
              </a:rPr>
              <a:t>. </a:t>
            </a:r>
            <a:endParaRPr lang="ru-RU" sz="3600" dirty="0"/>
          </a:p>
        </p:txBody>
      </p:sp>
    </p:spTree>
    <p:extLst>
      <p:ext uri="{BB962C8B-B14F-4D97-AF65-F5344CB8AC3E}">
        <p14:creationId xmlns:p14="http://schemas.microsoft.com/office/powerpoint/2010/main" val="3658701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Шаблон презентации &amp;quot;Перо, чернильница, бумага...&amp;quot; - 5 - Школа, образование,  1 Сентября и др. - Шаблоны презентаций - Pedsovet.su"/>
          <p:cNvPicPr>
            <a:picLocks noChangeAspect="1" noChangeArrowheads="1"/>
          </p:cNvPicPr>
          <p:nvPr/>
        </p:nvPicPr>
        <p:blipFill rotWithShape="1">
          <a:blip r:embed="rId2">
            <a:extLst>
              <a:ext uri="{28A0092B-C50C-407E-A947-70E740481C1C}">
                <a14:useLocalDpi xmlns:a14="http://schemas.microsoft.com/office/drawing/2010/main" val="0"/>
              </a:ext>
            </a:extLst>
          </a:blip>
          <a:srcRect b="334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827904" y="395418"/>
            <a:ext cx="5004485" cy="6178378"/>
          </a:xfrm>
        </p:spPr>
        <p:txBody>
          <a:bodyPr>
            <a:noAutofit/>
          </a:bodyPr>
          <a:lstStyle/>
          <a:p>
            <a:pPr algn="ctr"/>
            <a:r>
              <a:rPr lang="en-US" sz="3600" b="1" dirty="0" smtClean="0">
                <a:solidFill>
                  <a:srgbClr val="FF0000"/>
                </a:solidFill>
              </a:rPr>
              <a:t>   </a:t>
            </a:r>
            <a:r>
              <a:rPr lang="en-US" sz="3600" b="1" dirty="0" err="1" smtClean="0">
                <a:solidFill>
                  <a:srgbClr val="FF0000"/>
                </a:solidFill>
              </a:rPr>
              <a:t>Katta</a:t>
            </a:r>
            <a:r>
              <a:rPr lang="en-US" sz="3600" b="1" dirty="0" smtClean="0">
                <a:solidFill>
                  <a:srgbClr val="FF0000"/>
                </a:solidFill>
              </a:rPr>
              <a:t> </a:t>
            </a:r>
            <a:r>
              <a:rPr lang="en-US" sz="3600" b="1" dirty="0" err="1">
                <a:solidFill>
                  <a:srgbClr val="FF0000"/>
                </a:solidFill>
              </a:rPr>
              <a:t>kitoblar</a:t>
            </a:r>
            <a:r>
              <a:rPr lang="en-US" sz="3600" b="1" dirty="0">
                <a:solidFill>
                  <a:srgbClr val="FF0000"/>
                </a:solidFill>
              </a:rPr>
              <a:t> </a:t>
            </a:r>
            <a:r>
              <a:rPr lang="en-US" sz="3600" b="1" dirty="0" err="1">
                <a:solidFill>
                  <a:srgbClr val="FF0000"/>
                </a:solidFill>
              </a:rPr>
              <a:t>va</a:t>
            </a:r>
            <a:r>
              <a:rPr lang="en-US" sz="3600" b="1" dirty="0">
                <a:solidFill>
                  <a:srgbClr val="FF0000"/>
                </a:solidFill>
              </a:rPr>
              <a:t> </a:t>
            </a:r>
            <a:r>
              <a:rPr lang="en-US" sz="3600" b="1" dirty="0" err="1">
                <a:solidFill>
                  <a:srgbClr val="FF0000"/>
                </a:solidFill>
              </a:rPr>
              <a:t>daraxt</a:t>
            </a:r>
            <a:r>
              <a:rPr lang="en-US" sz="3600" b="1" dirty="0">
                <a:solidFill>
                  <a:srgbClr val="FF0000"/>
                </a:solidFill>
              </a:rPr>
              <a:t> </a:t>
            </a:r>
            <a:r>
              <a:rPr lang="en-US" sz="3600" b="1" dirty="0" err="1">
                <a:solidFill>
                  <a:srgbClr val="FF0000"/>
                </a:solidFill>
              </a:rPr>
              <a:t>ko'rinishidagi</a:t>
            </a:r>
            <a:r>
              <a:rPr lang="en-US" sz="3600" b="1" dirty="0">
                <a:solidFill>
                  <a:srgbClr val="FF0000"/>
                </a:solidFill>
              </a:rPr>
              <a:t> </a:t>
            </a:r>
            <a:r>
              <a:rPr lang="en-US" sz="3600" b="1" dirty="0" err="1" smtClean="0">
                <a:solidFill>
                  <a:srgbClr val="FF0000"/>
                </a:solidFill>
              </a:rPr>
              <a:t>ajoyib</a:t>
            </a:r>
            <a:r>
              <a:rPr lang="en-US" sz="3600" b="1" dirty="0" smtClean="0">
                <a:solidFill>
                  <a:srgbClr val="FF0000"/>
                </a:solidFill>
              </a:rPr>
              <a:t>  </a:t>
            </a:r>
            <a:r>
              <a:rPr lang="en-US" sz="3600" b="1" dirty="0" err="1">
                <a:solidFill>
                  <a:srgbClr val="FF0000"/>
                </a:solidFill>
              </a:rPr>
              <a:t>kirish</a:t>
            </a:r>
            <a:r>
              <a:rPr lang="en-US" sz="3600" b="1" dirty="0">
                <a:solidFill>
                  <a:srgbClr val="FF0000"/>
                </a:solidFill>
              </a:rPr>
              <a:t> </a:t>
            </a:r>
            <a:br>
              <a:rPr lang="en-US" sz="3600" b="1" dirty="0">
                <a:solidFill>
                  <a:srgbClr val="FF0000"/>
                </a:solidFill>
              </a:rPr>
            </a:br>
            <a:r>
              <a:rPr lang="en-US" sz="3600" b="1" dirty="0">
                <a:solidFill>
                  <a:srgbClr val="FF0000"/>
                </a:solidFill>
              </a:rPr>
              <a:t> </a:t>
            </a:r>
            <a:r>
              <a:rPr lang="en-US" sz="3600" b="1" dirty="0" err="1" smtClean="0">
                <a:solidFill>
                  <a:srgbClr val="FF0000"/>
                </a:solidFill>
              </a:rPr>
              <a:t>yo‘laklari</a:t>
            </a:r>
            <a:r>
              <a:rPr lang="en-US" sz="3600" b="1" dirty="0" smtClean="0">
                <a:solidFill>
                  <a:srgbClr val="FF0000"/>
                </a:solidFill>
              </a:rPr>
              <a:t> </a:t>
            </a:r>
            <a:r>
              <a:rPr lang="en-US" sz="3600" b="1" dirty="0" err="1">
                <a:solidFill>
                  <a:srgbClr val="FF0000"/>
                </a:solidFill>
              </a:rPr>
              <a:t>bolalarni</a:t>
            </a:r>
            <a:r>
              <a:rPr lang="en-US" sz="3600" b="1" dirty="0">
                <a:solidFill>
                  <a:srgbClr val="FF0000"/>
                </a:solidFill>
              </a:rPr>
              <a:t> </a:t>
            </a:r>
            <a:r>
              <a:rPr lang="en-US" sz="3600" b="1" dirty="0" err="1">
                <a:solidFill>
                  <a:srgbClr val="FF0000"/>
                </a:solidFill>
              </a:rPr>
              <a:t>bolalar</a:t>
            </a:r>
            <a:r>
              <a:rPr lang="en-US" sz="3600" b="1" dirty="0">
                <a:solidFill>
                  <a:srgbClr val="FF0000"/>
                </a:solidFill>
              </a:rPr>
              <a:t> </a:t>
            </a:r>
            <a:r>
              <a:rPr lang="en-US" sz="3600" b="1" dirty="0" err="1">
                <a:solidFill>
                  <a:srgbClr val="FF0000"/>
                </a:solidFill>
              </a:rPr>
              <a:t>maydoniga</a:t>
            </a:r>
            <a:r>
              <a:rPr lang="en-US" sz="3600" b="1" dirty="0">
                <a:solidFill>
                  <a:srgbClr val="FF0000"/>
                </a:solidFill>
              </a:rPr>
              <a:t> </a:t>
            </a:r>
            <a:r>
              <a:rPr lang="en-US" sz="3600" b="1" dirty="0" err="1">
                <a:solidFill>
                  <a:srgbClr val="FF0000"/>
                </a:solidFill>
              </a:rPr>
              <a:t>kirishga</a:t>
            </a:r>
            <a:r>
              <a:rPr lang="en-US" sz="3600" b="1" dirty="0">
                <a:solidFill>
                  <a:srgbClr val="FF0000"/>
                </a:solidFill>
              </a:rPr>
              <a:t> </a:t>
            </a:r>
            <a:r>
              <a:rPr lang="en-US" sz="3600" b="1" dirty="0" err="1">
                <a:solidFill>
                  <a:srgbClr val="FF0000"/>
                </a:solidFill>
              </a:rPr>
              <a:t>chaqiradi</a:t>
            </a:r>
            <a:r>
              <a:rPr lang="en-US" sz="3600" b="1" dirty="0">
                <a:solidFill>
                  <a:srgbClr val="FF0000"/>
                </a:solidFill>
              </a:rPr>
              <a:t>.  </a:t>
            </a:r>
            <a:r>
              <a:rPr lang="en-US" sz="3600" b="1" dirty="0" err="1">
                <a:solidFill>
                  <a:srgbClr val="FF0000"/>
                </a:solidFill>
              </a:rPr>
              <a:t>Bolalar</a:t>
            </a:r>
            <a:r>
              <a:rPr lang="en-US" sz="3600" b="1" dirty="0">
                <a:solidFill>
                  <a:srgbClr val="FF0000"/>
                </a:solidFill>
              </a:rPr>
              <a:t> </a:t>
            </a:r>
            <a:r>
              <a:rPr lang="en-US" sz="3600" b="1" dirty="0" smtClean="0">
                <a:solidFill>
                  <a:srgbClr val="FF0000"/>
                </a:solidFill>
              </a:rPr>
              <a:t>  </a:t>
            </a:r>
            <a:r>
              <a:rPr lang="en-US" sz="3600" b="1" dirty="0" err="1" smtClean="0">
                <a:solidFill>
                  <a:srgbClr val="FF0000"/>
                </a:solidFill>
              </a:rPr>
              <a:t>gapi-ruvchi</a:t>
            </a:r>
            <a:r>
              <a:rPr lang="en-US" sz="3600" b="1" dirty="0" smtClean="0">
                <a:solidFill>
                  <a:srgbClr val="FF0000"/>
                </a:solidFill>
              </a:rPr>
              <a:t> </a:t>
            </a:r>
            <a:r>
              <a:rPr lang="en-US" sz="3600" b="1" dirty="0" err="1">
                <a:solidFill>
                  <a:srgbClr val="FF0000"/>
                </a:solidFill>
              </a:rPr>
              <a:t>boyo'g'li</a:t>
            </a:r>
            <a:r>
              <a:rPr lang="en-US" sz="3600" b="1" dirty="0">
                <a:solidFill>
                  <a:srgbClr val="FF0000"/>
                </a:solidFill>
              </a:rPr>
              <a:t> </a:t>
            </a:r>
            <a:r>
              <a:rPr lang="en-US" sz="3600" b="1" dirty="0" err="1">
                <a:solidFill>
                  <a:srgbClr val="FF0000"/>
                </a:solidFill>
              </a:rPr>
              <a:t>tomonidan</a:t>
            </a:r>
            <a:r>
              <a:rPr lang="en-US" sz="3600" b="1" dirty="0">
                <a:solidFill>
                  <a:srgbClr val="FF0000"/>
                </a:solidFill>
              </a:rPr>
              <a:t> </a:t>
            </a:r>
            <a:r>
              <a:rPr lang="en-US" sz="3600" b="1" dirty="0" err="1">
                <a:solidFill>
                  <a:srgbClr val="FF0000"/>
                </a:solidFill>
              </a:rPr>
              <a:t>kutib</a:t>
            </a:r>
            <a:r>
              <a:rPr lang="en-US" sz="3600" b="1" dirty="0">
                <a:solidFill>
                  <a:srgbClr val="FF0000"/>
                </a:solidFill>
              </a:rPr>
              <a:t> </a:t>
            </a:r>
            <a:r>
              <a:rPr lang="en-US" sz="3600" b="1" dirty="0" err="1" smtClean="0">
                <a:solidFill>
                  <a:srgbClr val="FF0000"/>
                </a:solidFill>
              </a:rPr>
              <a:t>olinadi</a:t>
            </a:r>
            <a:r>
              <a:rPr lang="en-US" sz="3600" b="1" dirty="0" smtClean="0">
                <a:solidFill>
                  <a:srgbClr val="FF0000"/>
                </a:solidFill>
              </a:rPr>
              <a:t> .</a:t>
            </a:r>
            <a:r>
              <a:rPr lang="en-US" sz="3600" b="1" dirty="0">
                <a:solidFill>
                  <a:srgbClr val="FF0000"/>
                </a:solidFill>
              </a:rPr>
              <a:t/>
            </a:r>
            <a:br>
              <a:rPr lang="en-US" sz="3600" b="1" dirty="0">
                <a:solidFill>
                  <a:srgbClr val="FF0000"/>
                </a:solidFill>
              </a:rPr>
            </a:br>
            <a:r>
              <a:rPr lang="en-US" sz="3600" b="1" dirty="0">
                <a:solidFill>
                  <a:srgbClr val="FF0000"/>
                </a:solidFill>
              </a:rPr>
              <a:t> </a:t>
            </a:r>
            <a:endParaRPr lang="ru-RU" sz="3600" b="1" dirty="0">
              <a:solidFill>
                <a:srgbClr val="FF0000"/>
              </a:solidFill>
            </a:endParaRPr>
          </a:p>
        </p:txBody>
      </p:sp>
      <p:pic>
        <p:nvPicPr>
          <p:cNvPr id="4" name="Объект 3"/>
          <p:cNvPicPr>
            <a:picLocks noGrp="1" noChangeAspect="1"/>
          </p:cNvPicPr>
          <p:nvPr>
            <p:ph idx="1"/>
          </p:nvPr>
        </p:nvPicPr>
        <p:blipFill>
          <a:blip r:embed="rId3"/>
          <a:stretch>
            <a:fillRect/>
          </a:stretch>
        </p:blipFill>
        <p:spPr>
          <a:xfrm>
            <a:off x="6660293" y="677989"/>
            <a:ext cx="4386649" cy="5410171"/>
          </a:xfrm>
          <a:prstGeom prst="rect">
            <a:avLst/>
          </a:prstGeom>
        </p:spPr>
      </p:pic>
    </p:spTree>
    <p:extLst>
      <p:ext uri="{BB962C8B-B14F-4D97-AF65-F5344CB8AC3E}">
        <p14:creationId xmlns:p14="http://schemas.microsoft.com/office/powerpoint/2010/main" val="1076299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Шаблон презентации &amp;quot;Перо, чернильница, бумага...&amp;quot; - 5 - Школа, образование,  1 Сентября и др. - Шаблоны презентаций - Pedsovet.su"/>
          <p:cNvPicPr>
            <a:picLocks noChangeAspect="1" noChangeArrowheads="1"/>
          </p:cNvPicPr>
          <p:nvPr/>
        </p:nvPicPr>
        <p:blipFill rotWithShape="1">
          <a:blip r:embed="rId2">
            <a:extLst>
              <a:ext uri="{28A0092B-C50C-407E-A947-70E740481C1C}">
                <a14:useLocalDpi xmlns:a14="http://schemas.microsoft.com/office/drawing/2010/main" val="0"/>
              </a:ext>
            </a:extLst>
          </a:blip>
          <a:srcRect b="334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Объект 3"/>
          <p:cNvPicPr>
            <a:picLocks noGrp="1" noChangeAspect="1"/>
          </p:cNvPicPr>
          <p:nvPr>
            <p:ph idx="1"/>
          </p:nvPr>
        </p:nvPicPr>
        <p:blipFill>
          <a:blip r:embed="rId3"/>
          <a:stretch>
            <a:fillRect/>
          </a:stretch>
        </p:blipFill>
        <p:spPr>
          <a:xfrm>
            <a:off x="1210961" y="782591"/>
            <a:ext cx="4757351" cy="4617310"/>
          </a:xfrm>
          <a:prstGeom prst="rect">
            <a:avLst/>
          </a:prstGeom>
        </p:spPr>
      </p:pic>
      <p:pic>
        <p:nvPicPr>
          <p:cNvPr id="5" name="Рисунок 4"/>
          <p:cNvPicPr>
            <a:picLocks noChangeAspect="1"/>
          </p:cNvPicPr>
          <p:nvPr/>
        </p:nvPicPr>
        <p:blipFill>
          <a:blip r:embed="rId4"/>
          <a:stretch>
            <a:fillRect/>
          </a:stretch>
        </p:blipFill>
        <p:spPr>
          <a:xfrm>
            <a:off x="6801364" y="782591"/>
            <a:ext cx="4122009" cy="4617310"/>
          </a:xfrm>
          <a:prstGeom prst="rect">
            <a:avLst/>
          </a:prstGeom>
        </p:spPr>
      </p:pic>
    </p:spTree>
    <p:extLst>
      <p:ext uri="{BB962C8B-B14F-4D97-AF65-F5344CB8AC3E}">
        <p14:creationId xmlns:p14="http://schemas.microsoft.com/office/powerpoint/2010/main" val="2075778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Шаблон презентации &amp;quot;Перо, чернильница, бумага...&amp;quot; - 5 - Школа, образование,  1 Сентября и др. - Шаблоны презентаций - Pedsovet.su"/>
          <p:cNvPicPr>
            <a:picLocks noChangeAspect="1" noChangeArrowheads="1"/>
          </p:cNvPicPr>
          <p:nvPr/>
        </p:nvPicPr>
        <p:blipFill rotWithShape="1">
          <a:blip r:embed="rId2">
            <a:extLst>
              <a:ext uri="{28A0092B-C50C-407E-A947-70E740481C1C}">
                <a14:useLocalDpi xmlns:a14="http://schemas.microsoft.com/office/drawing/2010/main" val="0"/>
              </a:ext>
            </a:extLst>
          </a:blip>
          <a:srcRect b="334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3"/>
          <a:stretch>
            <a:fillRect/>
          </a:stretch>
        </p:blipFill>
        <p:spPr>
          <a:xfrm>
            <a:off x="6175863" y="720782"/>
            <a:ext cx="4192268" cy="3013979"/>
          </a:xfrm>
          <a:prstGeom prst="rect">
            <a:avLst/>
          </a:prstGeom>
        </p:spPr>
      </p:pic>
      <p:pic>
        <p:nvPicPr>
          <p:cNvPr id="5" name="Рисунок 4"/>
          <p:cNvPicPr>
            <a:picLocks noChangeAspect="1"/>
          </p:cNvPicPr>
          <p:nvPr/>
        </p:nvPicPr>
        <p:blipFill>
          <a:blip r:embed="rId4"/>
          <a:stretch>
            <a:fillRect/>
          </a:stretch>
        </p:blipFill>
        <p:spPr>
          <a:xfrm>
            <a:off x="1163830" y="720783"/>
            <a:ext cx="4179830" cy="3030377"/>
          </a:xfrm>
          <a:prstGeom prst="rect">
            <a:avLst/>
          </a:prstGeom>
        </p:spPr>
      </p:pic>
      <p:pic>
        <p:nvPicPr>
          <p:cNvPr id="10242" name="Picture 2" descr="https://amandalonergan.files.wordpress.com/2015/01/library-dok-delft-netherland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2061" y="3911798"/>
            <a:ext cx="3897007" cy="2587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339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Шаблон презентации &amp;quot;Перо, чернильница, бумага...&amp;quot; - 5 - Школа, образование,  1 Сентября и др. - Шаблоны презентаций - Pedsovet.su"/>
          <p:cNvPicPr>
            <a:picLocks noChangeAspect="1" noChangeArrowheads="1"/>
          </p:cNvPicPr>
          <p:nvPr/>
        </p:nvPicPr>
        <p:blipFill rotWithShape="1">
          <a:blip r:embed="rId2">
            <a:extLst>
              <a:ext uri="{28A0092B-C50C-407E-A947-70E740481C1C}">
                <a14:useLocalDpi xmlns:a14="http://schemas.microsoft.com/office/drawing/2010/main" val="0"/>
              </a:ext>
            </a:extLst>
          </a:blip>
          <a:srcRect b="334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2780271" y="4628206"/>
            <a:ext cx="8573530" cy="1325563"/>
          </a:xfrm>
        </p:spPr>
        <p:txBody>
          <a:bodyPr>
            <a:normAutofit fontScale="90000"/>
          </a:bodyPr>
          <a:lstStyle/>
          <a:p>
            <a:pPr algn="ctr"/>
            <a:r>
              <a:rPr lang="en-US" b="1" dirty="0" err="1" smtClean="0">
                <a:solidFill>
                  <a:srgbClr val="FF0000"/>
                </a:solidFill>
              </a:rPr>
              <a:t>Kitobxonlar</a:t>
            </a:r>
            <a:r>
              <a:rPr lang="en-US" b="1" dirty="0" smtClean="0">
                <a:solidFill>
                  <a:srgbClr val="FF0000"/>
                </a:solidFill>
              </a:rPr>
              <a:t> </a:t>
            </a:r>
            <a:r>
              <a:rPr lang="en-US" b="1" dirty="0" err="1" smtClean="0">
                <a:solidFill>
                  <a:srgbClr val="FF0000"/>
                </a:solidFill>
              </a:rPr>
              <a:t>o`zi</a:t>
            </a:r>
            <a:r>
              <a:rPr lang="en-US" b="1" dirty="0" smtClean="0">
                <a:solidFill>
                  <a:srgbClr val="FF0000"/>
                </a:solidFill>
              </a:rPr>
              <a:t> </a:t>
            </a:r>
            <a:r>
              <a:rPr lang="en-US" b="1" dirty="0" err="1" smtClean="0">
                <a:solidFill>
                  <a:srgbClr val="FF0000"/>
                </a:solidFill>
              </a:rPr>
              <a:t>istagan</a:t>
            </a:r>
            <a:r>
              <a:rPr lang="en-US" b="1" dirty="0" smtClean="0">
                <a:solidFill>
                  <a:srgbClr val="FF0000"/>
                </a:solidFill>
              </a:rPr>
              <a:t> </a:t>
            </a:r>
            <a:r>
              <a:rPr lang="en-US" b="1" dirty="0" err="1" smtClean="0">
                <a:solidFill>
                  <a:srgbClr val="FF0000"/>
                </a:solidFill>
              </a:rPr>
              <a:t>elektron</a:t>
            </a:r>
            <a:r>
              <a:rPr lang="en-US" b="1" dirty="0" smtClean="0">
                <a:solidFill>
                  <a:srgbClr val="FF0000"/>
                </a:solidFill>
              </a:rPr>
              <a:t> </a:t>
            </a:r>
            <a:r>
              <a:rPr lang="en-US" b="1" dirty="0" err="1" smtClean="0">
                <a:solidFill>
                  <a:srgbClr val="FF0000"/>
                </a:solidFill>
              </a:rPr>
              <a:t>hamda</a:t>
            </a:r>
            <a:r>
              <a:rPr lang="en-US" b="1" dirty="0" smtClean="0">
                <a:solidFill>
                  <a:srgbClr val="FF0000"/>
                </a:solidFill>
              </a:rPr>
              <a:t> audio </a:t>
            </a:r>
            <a:r>
              <a:rPr lang="en-US" b="1" dirty="0" err="1" smtClean="0">
                <a:solidFill>
                  <a:srgbClr val="FF0000"/>
                </a:solidFill>
              </a:rPr>
              <a:t>kitoblardan</a:t>
            </a:r>
            <a:r>
              <a:rPr lang="en-US" b="1" dirty="0" smtClean="0">
                <a:solidFill>
                  <a:srgbClr val="FF0000"/>
                </a:solidFill>
              </a:rPr>
              <a:t> ham </a:t>
            </a:r>
            <a:r>
              <a:rPr lang="en-US" b="1" dirty="0" err="1" smtClean="0">
                <a:solidFill>
                  <a:srgbClr val="FF0000"/>
                </a:solidFill>
              </a:rPr>
              <a:t>foydalanishlari</a:t>
            </a:r>
            <a:r>
              <a:rPr lang="en-US" b="1" dirty="0" smtClean="0">
                <a:solidFill>
                  <a:srgbClr val="FF0000"/>
                </a:solidFill>
              </a:rPr>
              <a:t> </a:t>
            </a:r>
            <a:r>
              <a:rPr lang="en-US" b="1" dirty="0" err="1" smtClean="0">
                <a:solidFill>
                  <a:srgbClr val="FF0000"/>
                </a:solidFill>
              </a:rPr>
              <a:t>mumkin</a:t>
            </a:r>
            <a:r>
              <a:rPr lang="en-US" b="1" dirty="0" smtClean="0">
                <a:solidFill>
                  <a:srgbClr val="FF0000"/>
                </a:solidFill>
              </a:rPr>
              <a:t>.</a:t>
            </a:r>
            <a:endParaRPr lang="ru-RU" b="1" dirty="0">
              <a:solidFill>
                <a:srgbClr val="FF0000"/>
              </a:solidFill>
            </a:endParaRPr>
          </a:p>
        </p:txBody>
      </p:sp>
      <p:pic>
        <p:nvPicPr>
          <p:cNvPr id="9218" name="Picture 2" descr="Бібліо-Граф: Бібліотеки, задля відвідування яких хочеться залишатися дітьми"/>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34263" y="550476"/>
            <a:ext cx="5414321" cy="3682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059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_2022-01-06_03-42-2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650077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parchemins - Page 11 | Frame border design, Old paper background,  Powerpoint background de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0063"/>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442575" y="413358"/>
            <a:ext cx="8981162" cy="596238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dirty="0" smtClean="0">
                <a:solidFill>
                  <a:srgbClr val="FF0000"/>
                </a:solidFill>
              </a:rPr>
              <a:t>   </a:t>
            </a:r>
            <a:r>
              <a:rPr lang="en-US" sz="8000" dirty="0" err="1" smtClean="0">
                <a:solidFill>
                  <a:srgbClr val="FF0000"/>
                </a:solidFill>
              </a:rPr>
              <a:t>Mustaqil</a:t>
            </a:r>
            <a:r>
              <a:rPr lang="en-US" sz="8000" dirty="0" smtClean="0">
                <a:solidFill>
                  <a:srgbClr val="FF0000"/>
                </a:solidFill>
              </a:rPr>
              <a:t> </a:t>
            </a:r>
            <a:r>
              <a:rPr lang="en-US" sz="8000" dirty="0" err="1" smtClean="0">
                <a:solidFill>
                  <a:srgbClr val="FF0000"/>
                </a:solidFill>
              </a:rPr>
              <a:t>topshiriq</a:t>
            </a:r>
            <a:r>
              <a:rPr lang="en-US" sz="8000" dirty="0" smtClean="0">
                <a:solidFill>
                  <a:srgbClr val="FF0000"/>
                </a:solidFill>
              </a:rPr>
              <a:t>:</a:t>
            </a:r>
          </a:p>
          <a:p>
            <a:pPr algn="ctr"/>
            <a:r>
              <a:rPr lang="en-US" sz="8000" dirty="0" smtClean="0">
                <a:solidFill>
                  <a:srgbClr val="FFFF00"/>
                </a:solidFill>
              </a:rPr>
              <a:t> </a:t>
            </a:r>
            <a:r>
              <a:rPr lang="en-US" sz="8000" dirty="0" err="1" smtClean="0">
                <a:solidFill>
                  <a:srgbClr val="002060"/>
                </a:solidFill>
              </a:rPr>
              <a:t>Orzungizdagi</a:t>
            </a:r>
            <a:r>
              <a:rPr lang="en-US" sz="8000" dirty="0" smtClean="0">
                <a:solidFill>
                  <a:srgbClr val="002060"/>
                </a:solidFill>
              </a:rPr>
              <a:t> </a:t>
            </a:r>
            <a:r>
              <a:rPr lang="en-US" sz="8000" dirty="0" err="1" smtClean="0">
                <a:solidFill>
                  <a:srgbClr val="002060"/>
                </a:solidFill>
              </a:rPr>
              <a:t>kutubxonaning</a:t>
            </a:r>
            <a:r>
              <a:rPr lang="en-US" sz="8000" dirty="0" smtClean="0">
                <a:solidFill>
                  <a:srgbClr val="002060"/>
                </a:solidFill>
              </a:rPr>
              <a:t> </a:t>
            </a:r>
            <a:r>
              <a:rPr lang="en-US" sz="8000" dirty="0" err="1" smtClean="0">
                <a:solidFill>
                  <a:srgbClr val="002060"/>
                </a:solidFill>
              </a:rPr>
              <a:t>rasmini</a:t>
            </a:r>
            <a:r>
              <a:rPr lang="en-US" sz="8000" dirty="0" smtClean="0">
                <a:solidFill>
                  <a:srgbClr val="002060"/>
                </a:solidFill>
              </a:rPr>
              <a:t> </a:t>
            </a:r>
            <a:r>
              <a:rPr lang="en-US" sz="8000" dirty="0" err="1" smtClean="0">
                <a:solidFill>
                  <a:srgbClr val="002060"/>
                </a:solidFill>
              </a:rPr>
              <a:t>chizing</a:t>
            </a:r>
            <a:r>
              <a:rPr lang="en-US" sz="8000" dirty="0" smtClean="0">
                <a:solidFill>
                  <a:srgbClr val="002060"/>
                </a:solidFill>
              </a:rPr>
              <a:t> </a:t>
            </a:r>
            <a:r>
              <a:rPr lang="en-US" sz="8000" dirty="0" err="1" smtClean="0">
                <a:solidFill>
                  <a:srgbClr val="002060"/>
                </a:solidFill>
              </a:rPr>
              <a:t>va</a:t>
            </a:r>
            <a:r>
              <a:rPr lang="en-US" sz="8000" dirty="0" smtClean="0">
                <a:solidFill>
                  <a:srgbClr val="002060"/>
                </a:solidFill>
              </a:rPr>
              <a:t> </a:t>
            </a:r>
            <a:r>
              <a:rPr lang="en-US" sz="8000" dirty="0" err="1" smtClean="0">
                <a:solidFill>
                  <a:srgbClr val="002060"/>
                </a:solidFill>
              </a:rPr>
              <a:t>bo‘yang</a:t>
            </a:r>
            <a:r>
              <a:rPr lang="en-US" sz="8000" dirty="0" smtClean="0">
                <a:solidFill>
                  <a:srgbClr val="002060"/>
                </a:solidFill>
              </a:rPr>
              <a:t>.</a:t>
            </a:r>
            <a:endParaRPr lang="ru-RU" sz="8000" dirty="0">
              <a:solidFill>
                <a:srgbClr val="002060"/>
              </a:solidFill>
            </a:endParaRPr>
          </a:p>
        </p:txBody>
      </p:sp>
    </p:spTree>
    <p:extLst>
      <p:ext uri="{BB962C8B-B14F-4D97-AF65-F5344CB8AC3E}">
        <p14:creationId xmlns:p14="http://schemas.microsoft.com/office/powerpoint/2010/main" val="42536081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3+] Background Powerpoint 2017 on WallpaperSafar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a:xfrm>
            <a:off x="518984" y="2609849"/>
            <a:ext cx="11405387" cy="4351338"/>
          </a:xfrm>
        </p:spPr>
        <p:txBody>
          <a:bodyPr>
            <a:normAutofit/>
          </a:bodyPr>
          <a:lstStyle/>
          <a:p>
            <a:pPr marL="0" indent="0" algn="ctr">
              <a:buNone/>
            </a:pPr>
            <a:r>
              <a:rPr lang="en-US" sz="9600" b="1" dirty="0" err="1" smtClean="0">
                <a:solidFill>
                  <a:srgbClr val="00B050"/>
                </a:solidFill>
              </a:rPr>
              <a:t>Shaxsiy</a:t>
            </a:r>
            <a:r>
              <a:rPr lang="en-US" sz="9600" b="1" dirty="0" smtClean="0">
                <a:solidFill>
                  <a:srgbClr val="00B050"/>
                </a:solidFill>
              </a:rPr>
              <a:t> </a:t>
            </a:r>
            <a:r>
              <a:rPr lang="en-US" sz="9600" b="1" dirty="0" err="1" smtClean="0">
                <a:solidFill>
                  <a:srgbClr val="00B050"/>
                </a:solidFill>
              </a:rPr>
              <a:t>kutubxona</a:t>
            </a:r>
            <a:endParaRPr lang="en-US" sz="9600" b="1" dirty="0" smtClean="0">
              <a:solidFill>
                <a:srgbClr val="00B050"/>
              </a:solidFill>
            </a:endParaRPr>
          </a:p>
          <a:p>
            <a:pPr marL="0" indent="0" algn="ctr">
              <a:buNone/>
            </a:pPr>
            <a:r>
              <a:rPr lang="en-US" sz="9600" b="1" dirty="0" smtClean="0">
                <a:solidFill>
                  <a:srgbClr val="FF0000"/>
                </a:solidFill>
              </a:rPr>
              <a:t>           </a:t>
            </a:r>
            <a:r>
              <a:rPr lang="en-US" sz="9600" b="1" dirty="0" err="1" smtClean="0">
                <a:solidFill>
                  <a:srgbClr val="FF0000"/>
                </a:solidFill>
              </a:rPr>
              <a:t>Orzuyingizdagi</a:t>
            </a:r>
            <a:r>
              <a:rPr lang="en-US" sz="9600" b="1" dirty="0" smtClean="0">
                <a:solidFill>
                  <a:srgbClr val="FF0000"/>
                </a:solidFill>
              </a:rPr>
              <a:t>                  </a:t>
            </a:r>
            <a:r>
              <a:rPr lang="en-US" sz="9600" b="1" dirty="0" err="1" smtClean="0">
                <a:solidFill>
                  <a:srgbClr val="FF0000"/>
                </a:solidFill>
              </a:rPr>
              <a:t>kutubxona</a:t>
            </a:r>
            <a:endParaRPr lang="ru-RU" sz="9600" b="1" dirty="0">
              <a:solidFill>
                <a:srgbClr val="FF0000"/>
              </a:solidFill>
            </a:endParaRPr>
          </a:p>
        </p:txBody>
      </p:sp>
      <p:sp>
        <p:nvSpPr>
          <p:cNvPr id="5" name="Заголовок 4"/>
          <p:cNvSpPr>
            <a:spLocks noGrp="1"/>
          </p:cNvSpPr>
          <p:nvPr>
            <p:ph type="title"/>
          </p:nvPr>
        </p:nvSpPr>
        <p:spPr>
          <a:xfrm>
            <a:off x="-2069613" y="974725"/>
            <a:ext cx="10515600" cy="1325563"/>
          </a:xfrm>
        </p:spPr>
        <p:txBody>
          <a:bodyPr>
            <a:noAutofit/>
          </a:bodyPr>
          <a:lstStyle/>
          <a:p>
            <a:pPr algn="ctr"/>
            <a:r>
              <a:rPr lang="en-US" sz="9600" b="1" dirty="0" err="1" smtClean="0">
                <a:solidFill>
                  <a:srgbClr val="0070C0"/>
                </a:solidFill>
              </a:rPr>
              <a:t>Mavzu</a:t>
            </a:r>
            <a:r>
              <a:rPr lang="en-US" sz="9600" b="1" dirty="0" smtClean="0">
                <a:solidFill>
                  <a:srgbClr val="0070C0"/>
                </a:solidFill>
              </a:rPr>
              <a:t>:</a:t>
            </a:r>
            <a:endParaRPr lang="ru-RU" sz="9600" b="1" dirty="0">
              <a:solidFill>
                <a:srgbClr val="0070C0"/>
              </a:solidFill>
            </a:endParaRPr>
          </a:p>
        </p:txBody>
      </p:sp>
    </p:spTree>
    <p:extLst>
      <p:ext uri="{BB962C8B-B14F-4D97-AF65-F5344CB8AC3E}">
        <p14:creationId xmlns:p14="http://schemas.microsoft.com/office/powerpoint/2010/main" val="17331939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parchemins - Page 11 | Frame border design, Old paper background,  Powerpoint background de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0063"/>
          </a:xfrm>
          <a:prstGeom prst="rect">
            <a:avLst/>
          </a:prstGeom>
          <a:noFill/>
          <a:extLst>
            <a:ext uri="{909E8E84-426E-40DD-AFC4-6F175D3DCCD1}">
              <a14:hiddenFill xmlns:a14="http://schemas.microsoft.com/office/drawing/2010/main">
                <a:solidFill>
                  <a:srgbClr val="FFFFFF"/>
                </a:solidFill>
              </a14:hiddenFill>
            </a:ext>
          </a:extLst>
        </p:spPr>
      </p:pic>
      <p:sp>
        <p:nvSpPr>
          <p:cNvPr id="5" name="Скругленный прямоугольник 4"/>
          <p:cNvSpPr/>
          <p:nvPr/>
        </p:nvSpPr>
        <p:spPr>
          <a:xfrm>
            <a:off x="2060812" y="913642"/>
            <a:ext cx="9064594" cy="42810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i="1" noProof="0" dirty="0" smtClean="0">
                <a:solidFill>
                  <a:srgbClr val="002060"/>
                </a:solidFill>
                <a:cs typeface="Times New Roman" panose="02020603050405020304" pitchFamily="18" charset="0"/>
              </a:rPr>
              <a:t>E’</a:t>
            </a:r>
            <a:r>
              <a:rPr kumimoji="0" lang="uz-Latn-UZ" sz="8000" b="1" i="1" u="none" strike="noStrike" kern="1200" cap="none" spc="0" normalizeH="0" baseline="0" noProof="0" dirty="0" smtClean="0">
                <a:ln>
                  <a:noFill/>
                </a:ln>
                <a:solidFill>
                  <a:srgbClr val="002060"/>
                </a:solidFill>
                <a:effectLst/>
                <a:uLnTx/>
                <a:uFillTx/>
                <a:cs typeface="Times New Roman" panose="02020603050405020304" pitchFamily="18" charset="0"/>
              </a:rPr>
              <a:t>TIBORINGIZ </a:t>
            </a:r>
            <a:r>
              <a:rPr kumimoji="0" lang="uz-Latn-UZ" sz="8000" b="1" i="1" u="none" strike="noStrike" kern="1200" cap="none" spc="0" normalizeH="0" baseline="0" noProof="0" dirty="0">
                <a:ln>
                  <a:noFill/>
                </a:ln>
                <a:solidFill>
                  <a:srgbClr val="002060"/>
                </a:solidFill>
                <a:effectLst/>
                <a:uLnTx/>
                <a:uFillTx/>
                <a:cs typeface="Times New Roman" panose="02020603050405020304" pitchFamily="18" charset="0"/>
              </a:rPr>
              <a:t>UCHUN RAHMAT!</a:t>
            </a:r>
            <a:endParaRPr kumimoji="0" lang="ru-RU" sz="8000" b="1" i="1" u="none" strike="noStrike" kern="1200" cap="none" spc="0" normalizeH="0" baseline="0" noProof="0" dirty="0">
              <a:ln>
                <a:noFill/>
              </a:ln>
              <a:solidFill>
                <a:srgbClr val="002060"/>
              </a:solidFill>
              <a:effectLst/>
              <a:uLnTx/>
              <a:uFillTx/>
              <a:cs typeface="Times New Roman" panose="02020603050405020304" pitchFamily="18" charset="0"/>
            </a:endParaRPr>
          </a:p>
        </p:txBody>
      </p:sp>
    </p:spTree>
    <p:extLst>
      <p:ext uri="{BB962C8B-B14F-4D97-AF65-F5344CB8AC3E}">
        <p14:creationId xmlns:p14="http://schemas.microsoft.com/office/powerpoint/2010/main" val="154258583"/>
      </p:ext>
    </p:extLst>
  </p:cSld>
  <p:clrMapOvr>
    <a:masterClrMapping/>
  </p:clrMapOvr>
  <p:transition spd="slow">
    <p:comb/>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Презентация на тему: &amp;quot;Валерий Брюсов-русский поэт, биография творчество и  анализа юному поэту и грядущие гунны &amp;quot;. Скачать бесплатно и без регистраци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a:xfrm>
            <a:off x="1804086" y="787657"/>
            <a:ext cx="8340811" cy="4351338"/>
          </a:xfrm>
        </p:spPr>
        <p:txBody>
          <a:bodyPr>
            <a:normAutofit/>
          </a:bodyPr>
          <a:lstStyle/>
          <a:p>
            <a:pPr marL="0" indent="0" algn="ctr">
              <a:buNone/>
            </a:pPr>
            <a:endParaRPr lang="en-US" sz="3600" b="1" dirty="0" smtClean="0">
              <a:solidFill>
                <a:srgbClr val="00B0F0"/>
              </a:solidFill>
            </a:endParaRPr>
          </a:p>
          <a:p>
            <a:pPr marL="0" indent="0" algn="ctr">
              <a:buNone/>
            </a:pPr>
            <a:r>
              <a:rPr lang="en-US" sz="3600" b="1" dirty="0" err="1" smtClean="0">
                <a:solidFill>
                  <a:srgbClr val="00B0F0"/>
                </a:solidFill>
              </a:rPr>
              <a:t>Kitob</a:t>
            </a:r>
            <a:r>
              <a:rPr lang="en-US" sz="3600" b="1" dirty="0" smtClean="0">
                <a:solidFill>
                  <a:srgbClr val="00B0F0"/>
                </a:solidFill>
              </a:rPr>
              <a:t> - </a:t>
            </a:r>
            <a:r>
              <a:rPr lang="en-US" sz="3600" b="1" dirty="0" err="1" smtClean="0">
                <a:solidFill>
                  <a:srgbClr val="00B0F0"/>
                </a:solidFill>
              </a:rPr>
              <a:t>bu</a:t>
            </a:r>
            <a:r>
              <a:rPr lang="en-US" sz="3600" b="1" dirty="0" smtClean="0">
                <a:solidFill>
                  <a:srgbClr val="00B0F0"/>
                </a:solidFill>
              </a:rPr>
              <a:t> </a:t>
            </a:r>
            <a:r>
              <a:rPr lang="en-US" sz="3600" b="1" dirty="0" err="1" smtClean="0">
                <a:solidFill>
                  <a:srgbClr val="00B0F0"/>
                </a:solidFill>
              </a:rPr>
              <a:t>sehrli</a:t>
            </a:r>
            <a:r>
              <a:rPr lang="en-US" sz="3600" b="1" dirty="0" smtClean="0">
                <a:solidFill>
                  <a:srgbClr val="00B0F0"/>
                </a:solidFill>
              </a:rPr>
              <a:t> </a:t>
            </a:r>
            <a:r>
              <a:rPr lang="en-US" sz="3600" b="1" dirty="0" err="1" smtClean="0">
                <a:solidFill>
                  <a:srgbClr val="00B0F0"/>
                </a:solidFill>
              </a:rPr>
              <a:t>sandiqdir</a:t>
            </a:r>
            <a:r>
              <a:rPr lang="en-US" sz="3600" b="1" dirty="0" smtClean="0">
                <a:solidFill>
                  <a:srgbClr val="00B0F0"/>
                </a:solidFill>
              </a:rPr>
              <a:t>. Bu </a:t>
            </a:r>
            <a:r>
              <a:rPr lang="en-US" sz="3600" b="1" dirty="0" err="1" smtClean="0">
                <a:solidFill>
                  <a:srgbClr val="00B0F0"/>
                </a:solidFill>
              </a:rPr>
              <a:t>sandiq</a:t>
            </a:r>
            <a:r>
              <a:rPr lang="en-US" sz="3600" b="1" dirty="0" smtClean="0">
                <a:solidFill>
                  <a:srgbClr val="00B0F0"/>
                </a:solidFill>
              </a:rPr>
              <a:t> </a:t>
            </a:r>
            <a:r>
              <a:rPr lang="en-US" sz="3600" b="1" dirty="0" err="1" smtClean="0">
                <a:solidFill>
                  <a:srgbClr val="00B0F0"/>
                </a:solidFill>
              </a:rPr>
              <a:t>bitmas</a:t>
            </a:r>
            <a:r>
              <a:rPr lang="en-US" sz="3600" b="1" dirty="0" smtClean="0">
                <a:solidFill>
                  <a:srgbClr val="00B0F0"/>
                </a:solidFill>
              </a:rPr>
              <a:t> </a:t>
            </a:r>
            <a:r>
              <a:rPr lang="en-US" sz="3600" b="1" dirty="0" err="1" smtClean="0">
                <a:solidFill>
                  <a:srgbClr val="00B0F0"/>
                </a:solidFill>
              </a:rPr>
              <a:t>tuganmas</a:t>
            </a:r>
            <a:r>
              <a:rPr lang="en-US" sz="3600" b="1" dirty="0" smtClean="0">
                <a:solidFill>
                  <a:srgbClr val="00B0F0"/>
                </a:solidFill>
              </a:rPr>
              <a:t> </a:t>
            </a:r>
            <a:r>
              <a:rPr lang="en-US" sz="3600" b="1" dirty="0" err="1" smtClean="0">
                <a:solidFill>
                  <a:srgbClr val="00B0F0"/>
                </a:solidFill>
              </a:rPr>
              <a:t>ma`naviy</a:t>
            </a:r>
            <a:r>
              <a:rPr lang="en-US" sz="3600" b="1" dirty="0" smtClean="0">
                <a:solidFill>
                  <a:srgbClr val="00B0F0"/>
                </a:solidFill>
              </a:rPr>
              <a:t> </a:t>
            </a:r>
            <a:r>
              <a:rPr lang="en-US" sz="3600" b="1" dirty="0" err="1" smtClean="0">
                <a:solidFill>
                  <a:srgbClr val="00B0F0"/>
                </a:solidFill>
              </a:rPr>
              <a:t>boylikdan</a:t>
            </a:r>
            <a:r>
              <a:rPr lang="en-US" sz="3600" b="1" dirty="0" smtClean="0">
                <a:solidFill>
                  <a:srgbClr val="00B0F0"/>
                </a:solidFill>
              </a:rPr>
              <a:t> </a:t>
            </a:r>
            <a:r>
              <a:rPr lang="en-US" sz="3600" b="1" dirty="0" err="1" smtClean="0">
                <a:solidFill>
                  <a:srgbClr val="00B0F0"/>
                </a:solidFill>
              </a:rPr>
              <a:t>iborat</a:t>
            </a:r>
            <a:r>
              <a:rPr lang="en-US" sz="3600" b="1" dirty="0" smtClean="0">
                <a:solidFill>
                  <a:srgbClr val="00B0F0"/>
                </a:solidFill>
              </a:rPr>
              <a:t>. Bu </a:t>
            </a:r>
            <a:r>
              <a:rPr lang="en-US" sz="3600" b="1" dirty="0" err="1" smtClean="0">
                <a:solidFill>
                  <a:srgbClr val="00B0F0"/>
                </a:solidFill>
              </a:rPr>
              <a:t>boylikdan</a:t>
            </a:r>
            <a:r>
              <a:rPr lang="en-US" sz="3600" b="1" dirty="0" smtClean="0">
                <a:solidFill>
                  <a:srgbClr val="00B0F0"/>
                </a:solidFill>
              </a:rPr>
              <a:t> </a:t>
            </a:r>
            <a:r>
              <a:rPr lang="en-US" sz="3600" b="1" dirty="0" err="1" smtClean="0">
                <a:solidFill>
                  <a:srgbClr val="00B0F0"/>
                </a:solidFill>
              </a:rPr>
              <a:t>foydalanish</a:t>
            </a:r>
            <a:r>
              <a:rPr lang="en-US" sz="3600" b="1" dirty="0" smtClean="0">
                <a:solidFill>
                  <a:srgbClr val="00B0F0"/>
                </a:solidFill>
              </a:rPr>
              <a:t> </a:t>
            </a:r>
            <a:r>
              <a:rPr lang="en-US" sz="3600" b="1" dirty="0" err="1" smtClean="0">
                <a:solidFill>
                  <a:srgbClr val="00B0F0"/>
                </a:solidFill>
              </a:rPr>
              <a:t>sening</a:t>
            </a:r>
            <a:r>
              <a:rPr lang="en-US" sz="3600" b="1" dirty="0" smtClean="0">
                <a:solidFill>
                  <a:srgbClr val="00B0F0"/>
                </a:solidFill>
              </a:rPr>
              <a:t> </a:t>
            </a:r>
            <a:r>
              <a:rPr lang="en-US" sz="3600" b="1" dirty="0" err="1" smtClean="0">
                <a:solidFill>
                  <a:srgbClr val="00B0F0"/>
                </a:solidFill>
              </a:rPr>
              <a:t>harakatingga</a:t>
            </a:r>
            <a:r>
              <a:rPr lang="en-US" sz="3600" b="1" dirty="0" smtClean="0">
                <a:solidFill>
                  <a:srgbClr val="00B0F0"/>
                </a:solidFill>
              </a:rPr>
              <a:t> </a:t>
            </a:r>
            <a:r>
              <a:rPr lang="en-US" sz="3600" b="1" dirty="0" err="1" smtClean="0">
                <a:solidFill>
                  <a:srgbClr val="00B0F0"/>
                </a:solidFill>
              </a:rPr>
              <a:t>bog`liq</a:t>
            </a:r>
            <a:r>
              <a:rPr lang="en-US" sz="3600" b="1" dirty="0" smtClean="0">
                <a:solidFill>
                  <a:srgbClr val="00B0F0"/>
                </a:solidFill>
              </a:rPr>
              <a:t>. </a:t>
            </a:r>
            <a:r>
              <a:rPr lang="en-US" sz="3600" b="1" dirty="0" err="1" smtClean="0">
                <a:solidFill>
                  <a:srgbClr val="00B0F0"/>
                </a:solidFill>
              </a:rPr>
              <a:t>Bo‘sh</a:t>
            </a:r>
            <a:r>
              <a:rPr lang="en-US" sz="3600" b="1" dirty="0" smtClean="0">
                <a:solidFill>
                  <a:srgbClr val="00B0F0"/>
                </a:solidFill>
              </a:rPr>
              <a:t> </a:t>
            </a:r>
            <a:r>
              <a:rPr lang="en-US" sz="3600" b="1" dirty="0" err="1" smtClean="0">
                <a:solidFill>
                  <a:srgbClr val="00B0F0"/>
                </a:solidFill>
              </a:rPr>
              <a:t>vaqting</a:t>
            </a:r>
            <a:r>
              <a:rPr lang="en-US" sz="3600" b="1" dirty="0" smtClean="0">
                <a:solidFill>
                  <a:srgbClr val="00B0F0"/>
                </a:solidFill>
              </a:rPr>
              <a:t> </a:t>
            </a:r>
            <a:r>
              <a:rPr lang="en-US" sz="3600" b="1" dirty="0" err="1" smtClean="0">
                <a:solidFill>
                  <a:srgbClr val="00B0F0"/>
                </a:solidFill>
              </a:rPr>
              <a:t>qoldimi</a:t>
            </a:r>
            <a:r>
              <a:rPr lang="en-US" sz="3600" b="1" dirty="0" smtClean="0">
                <a:solidFill>
                  <a:srgbClr val="00B0F0"/>
                </a:solidFill>
              </a:rPr>
              <a:t> </a:t>
            </a:r>
            <a:r>
              <a:rPr lang="en-US" sz="3600" b="1" dirty="0" err="1" smtClean="0">
                <a:solidFill>
                  <a:srgbClr val="00B0F0"/>
                </a:solidFill>
              </a:rPr>
              <a:t>kitobga</a:t>
            </a:r>
            <a:r>
              <a:rPr lang="en-US" sz="3600" b="1" dirty="0" smtClean="0">
                <a:solidFill>
                  <a:srgbClr val="00B0F0"/>
                </a:solidFill>
              </a:rPr>
              <a:t> </a:t>
            </a:r>
            <a:r>
              <a:rPr lang="en-US" sz="3600" b="1" dirty="0" err="1" smtClean="0">
                <a:solidFill>
                  <a:srgbClr val="00B0F0"/>
                </a:solidFill>
              </a:rPr>
              <a:t>nazar</a:t>
            </a:r>
            <a:r>
              <a:rPr lang="en-US" sz="3600" b="1" dirty="0" smtClean="0">
                <a:solidFill>
                  <a:srgbClr val="00B0F0"/>
                </a:solidFill>
              </a:rPr>
              <a:t> sol. </a:t>
            </a:r>
            <a:r>
              <a:rPr lang="en-US" sz="3600" b="1" dirty="0" err="1" smtClean="0">
                <a:solidFill>
                  <a:srgbClr val="00B0F0"/>
                </a:solidFill>
              </a:rPr>
              <a:t>O‘shanda</a:t>
            </a:r>
            <a:r>
              <a:rPr lang="en-US" sz="3600" b="1" dirty="0" smtClean="0">
                <a:solidFill>
                  <a:srgbClr val="00B0F0"/>
                </a:solidFill>
              </a:rPr>
              <a:t> </a:t>
            </a:r>
            <a:r>
              <a:rPr lang="en-US" sz="3600" b="1" dirty="0" err="1" smtClean="0">
                <a:solidFill>
                  <a:srgbClr val="00B0F0"/>
                </a:solidFill>
              </a:rPr>
              <a:t>vaqting</a:t>
            </a:r>
            <a:r>
              <a:rPr lang="en-US" sz="3600" b="1" dirty="0" smtClean="0">
                <a:solidFill>
                  <a:srgbClr val="00B0F0"/>
                </a:solidFill>
              </a:rPr>
              <a:t> </a:t>
            </a:r>
            <a:r>
              <a:rPr lang="en-US" sz="3600" b="1" dirty="0" err="1" smtClean="0">
                <a:solidFill>
                  <a:srgbClr val="00B0F0"/>
                </a:solidFill>
              </a:rPr>
              <a:t>bebaho</a:t>
            </a:r>
            <a:r>
              <a:rPr lang="en-US" sz="3600" b="1" dirty="0" smtClean="0">
                <a:solidFill>
                  <a:srgbClr val="00B0F0"/>
                </a:solidFill>
              </a:rPr>
              <a:t> </a:t>
            </a:r>
            <a:r>
              <a:rPr lang="en-US" sz="3600" b="1" dirty="0" err="1" smtClean="0">
                <a:solidFill>
                  <a:srgbClr val="00B0F0"/>
                </a:solidFill>
              </a:rPr>
              <a:t>oltinga</a:t>
            </a:r>
            <a:r>
              <a:rPr lang="en-US" sz="3600" b="1" dirty="0" smtClean="0">
                <a:solidFill>
                  <a:srgbClr val="00B0F0"/>
                </a:solidFill>
              </a:rPr>
              <a:t> </a:t>
            </a:r>
            <a:r>
              <a:rPr lang="en-US" sz="3600" b="1" dirty="0" err="1" smtClean="0">
                <a:solidFill>
                  <a:srgbClr val="00B0F0"/>
                </a:solidFill>
              </a:rPr>
              <a:t>aylanadi</a:t>
            </a:r>
            <a:r>
              <a:rPr lang="en-US" sz="3200" dirty="0" smtClean="0">
                <a:solidFill>
                  <a:srgbClr val="00B0F0"/>
                </a:solidFill>
              </a:rPr>
              <a:t>.</a:t>
            </a:r>
            <a:endParaRPr lang="ru-RU" sz="3200" dirty="0">
              <a:solidFill>
                <a:srgbClr val="00B0F0"/>
              </a:solidFill>
            </a:endParaRPr>
          </a:p>
        </p:txBody>
      </p:sp>
    </p:spTree>
    <p:extLst>
      <p:ext uri="{BB962C8B-B14F-4D97-AF65-F5344CB8AC3E}">
        <p14:creationId xmlns:p14="http://schemas.microsoft.com/office/powerpoint/2010/main" val="3242178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Презентация на тему: &amp;quot;Валерий Брюсов-русский поэт, биография творчество и  анализа юному поэту и грядущие гунны &amp;quot;. Скачать бесплатно и без регистраци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Заголовок 9"/>
          <p:cNvSpPr>
            <a:spLocks noGrp="1"/>
          </p:cNvSpPr>
          <p:nvPr>
            <p:ph type="title"/>
          </p:nvPr>
        </p:nvSpPr>
        <p:spPr>
          <a:xfrm>
            <a:off x="827903" y="593123"/>
            <a:ext cx="11059296" cy="5955957"/>
          </a:xfrm>
        </p:spPr>
        <p:txBody>
          <a:bodyPr>
            <a:noAutofit/>
          </a:bodyPr>
          <a:lstStyle/>
          <a:p>
            <a:r>
              <a:rPr lang="en-US" sz="2800" dirty="0" smtClean="0">
                <a:latin typeface="+mn-lt"/>
              </a:rPr>
              <a:t/>
            </a:r>
            <a:br>
              <a:rPr lang="en-US" sz="2800" dirty="0" smtClean="0">
                <a:latin typeface="+mn-lt"/>
              </a:rPr>
            </a:br>
            <a:r>
              <a:rPr lang="en-US" sz="2800" dirty="0" smtClean="0">
                <a:latin typeface="+mn-lt"/>
              </a:rPr>
              <a:t>                          </a:t>
            </a:r>
            <a:r>
              <a:rPr lang="en-US" sz="3600" b="1" dirty="0" err="1" smtClean="0">
                <a:solidFill>
                  <a:srgbClr val="FF0000"/>
                </a:solidFill>
                <a:latin typeface="+mn-lt"/>
              </a:rPr>
              <a:t>Kitobni</a:t>
            </a:r>
            <a:r>
              <a:rPr lang="en-US" sz="3600" b="1" dirty="0" smtClean="0">
                <a:solidFill>
                  <a:srgbClr val="FF0000"/>
                </a:solidFill>
                <a:latin typeface="+mn-lt"/>
              </a:rPr>
              <a:t> </a:t>
            </a:r>
            <a:r>
              <a:rPr lang="en-US" sz="3600" b="1" dirty="0" err="1" smtClean="0">
                <a:solidFill>
                  <a:srgbClr val="FF0000"/>
                </a:solidFill>
                <a:latin typeface="+mn-lt"/>
              </a:rPr>
              <a:t>do`st</a:t>
            </a:r>
            <a:r>
              <a:rPr lang="en-US" sz="3600" b="1" dirty="0" smtClean="0">
                <a:solidFill>
                  <a:srgbClr val="FF0000"/>
                </a:solidFill>
                <a:latin typeface="+mn-lt"/>
              </a:rPr>
              <a:t> </a:t>
            </a:r>
            <a:r>
              <a:rPr lang="en-US" sz="3600" b="1" dirty="0" err="1" smtClean="0">
                <a:solidFill>
                  <a:srgbClr val="FF0000"/>
                </a:solidFill>
                <a:latin typeface="+mn-lt"/>
              </a:rPr>
              <a:t>bilganlar</a:t>
            </a:r>
            <a:r>
              <a:rPr lang="en-US" sz="3600" b="1" dirty="0" smtClean="0">
                <a:solidFill>
                  <a:srgbClr val="FF0000"/>
                </a:solidFill>
                <a:latin typeface="+mn-lt"/>
              </a:rPr>
              <a:t/>
            </a:r>
            <a:br>
              <a:rPr lang="en-US" sz="3600" b="1" dirty="0" smtClean="0">
                <a:solidFill>
                  <a:srgbClr val="FF0000"/>
                </a:solidFill>
                <a:latin typeface="+mn-lt"/>
              </a:rPr>
            </a:br>
            <a:r>
              <a:rPr lang="en-US" sz="2800" dirty="0">
                <a:latin typeface="+mn-lt"/>
              </a:rPr>
              <a:t/>
            </a:r>
            <a:br>
              <a:rPr lang="en-US" sz="2800" dirty="0">
                <a:latin typeface="+mn-lt"/>
              </a:rPr>
            </a:br>
            <a:r>
              <a:rPr lang="en-US" sz="2800" dirty="0" smtClean="0">
                <a:latin typeface="+mn-lt"/>
              </a:rPr>
              <a:t>        </a:t>
            </a:r>
            <a:r>
              <a:rPr lang="en-US" sz="3600" dirty="0" err="1" smtClean="0">
                <a:latin typeface="+mn-lt"/>
              </a:rPr>
              <a:t>O‘zligin</a:t>
            </a:r>
            <a:r>
              <a:rPr lang="en-US" sz="3600" dirty="0" smtClean="0">
                <a:latin typeface="+mn-lt"/>
              </a:rPr>
              <a:t> </a:t>
            </a:r>
            <a:r>
              <a:rPr lang="en-US" sz="3600" dirty="0" err="1" smtClean="0">
                <a:latin typeface="+mn-lt"/>
              </a:rPr>
              <a:t>anglay</a:t>
            </a:r>
            <a:r>
              <a:rPr lang="en-US" sz="3600" dirty="0" smtClean="0">
                <a:latin typeface="+mn-lt"/>
              </a:rPr>
              <a:t> </a:t>
            </a:r>
            <a:r>
              <a:rPr lang="en-US" sz="3600" dirty="0" err="1" smtClean="0">
                <a:latin typeface="+mn-lt"/>
              </a:rPr>
              <a:t>bilar</a:t>
            </a:r>
            <a:r>
              <a:rPr lang="en-US" sz="3600" dirty="0" smtClean="0">
                <a:latin typeface="+mn-lt"/>
              </a:rPr>
              <a:t>,</a:t>
            </a:r>
            <a:br>
              <a:rPr lang="en-US" sz="3600" dirty="0" smtClean="0">
                <a:latin typeface="+mn-lt"/>
              </a:rPr>
            </a:br>
            <a:r>
              <a:rPr lang="en-US" sz="3600" dirty="0" smtClean="0">
                <a:latin typeface="+mn-lt"/>
              </a:rPr>
              <a:t>       </a:t>
            </a:r>
            <a:r>
              <a:rPr lang="en-US" sz="3600" dirty="0" err="1" smtClean="0">
                <a:latin typeface="+mn-lt"/>
              </a:rPr>
              <a:t>Kitobni</a:t>
            </a:r>
            <a:r>
              <a:rPr lang="en-US" sz="3600" dirty="0" smtClean="0">
                <a:latin typeface="+mn-lt"/>
              </a:rPr>
              <a:t> </a:t>
            </a:r>
            <a:r>
              <a:rPr lang="en-US" sz="3600" dirty="0" err="1" smtClean="0">
                <a:latin typeface="+mn-lt"/>
              </a:rPr>
              <a:t>do‘st</a:t>
            </a:r>
            <a:r>
              <a:rPr lang="en-US" sz="3600" dirty="0" smtClean="0">
                <a:latin typeface="+mn-lt"/>
              </a:rPr>
              <a:t> </a:t>
            </a:r>
            <a:r>
              <a:rPr lang="en-US" sz="3600" dirty="0" err="1" smtClean="0">
                <a:latin typeface="+mn-lt"/>
              </a:rPr>
              <a:t>bilganlar</a:t>
            </a:r>
            <a:r>
              <a:rPr lang="en-US" sz="3600" dirty="0" smtClean="0">
                <a:latin typeface="+mn-lt"/>
              </a:rPr>
              <a:t>.</a:t>
            </a:r>
            <a:br>
              <a:rPr lang="en-US" sz="3600" dirty="0" smtClean="0">
                <a:latin typeface="+mn-lt"/>
              </a:rPr>
            </a:br>
            <a:r>
              <a:rPr lang="en-US" sz="3600" dirty="0" smtClean="0">
                <a:latin typeface="+mn-lt"/>
              </a:rPr>
              <a:t>       </a:t>
            </a:r>
            <a:r>
              <a:rPr lang="en-US" sz="3600" dirty="0" err="1" smtClean="0">
                <a:latin typeface="+mn-lt"/>
              </a:rPr>
              <a:t>Baxt</a:t>
            </a:r>
            <a:r>
              <a:rPr lang="en-US" sz="3600" dirty="0" smtClean="0">
                <a:latin typeface="+mn-lt"/>
              </a:rPr>
              <a:t> </a:t>
            </a:r>
            <a:r>
              <a:rPr lang="en-US" sz="3600" dirty="0" err="1" smtClean="0">
                <a:latin typeface="+mn-lt"/>
              </a:rPr>
              <a:t>yo‘lin</a:t>
            </a:r>
            <a:r>
              <a:rPr lang="en-US" sz="3600" dirty="0" smtClean="0">
                <a:latin typeface="+mn-lt"/>
              </a:rPr>
              <a:t> </a:t>
            </a:r>
            <a:r>
              <a:rPr lang="en-US" sz="3600" dirty="0" err="1" smtClean="0">
                <a:latin typeface="+mn-lt"/>
              </a:rPr>
              <a:t>tanlay</a:t>
            </a:r>
            <a:r>
              <a:rPr lang="en-US" sz="3600" dirty="0" smtClean="0">
                <a:latin typeface="+mn-lt"/>
              </a:rPr>
              <a:t> </a:t>
            </a:r>
            <a:r>
              <a:rPr lang="en-US" sz="3600" dirty="0" err="1" smtClean="0">
                <a:latin typeface="+mn-lt"/>
              </a:rPr>
              <a:t>bilar</a:t>
            </a:r>
            <a:r>
              <a:rPr lang="en-US" sz="3600" dirty="0" smtClean="0">
                <a:latin typeface="+mn-lt"/>
              </a:rPr>
              <a:t>,</a:t>
            </a:r>
            <a:r>
              <a:rPr lang="en-US" sz="3600" dirty="0">
                <a:latin typeface="+mn-lt"/>
              </a:rPr>
              <a:t> </a:t>
            </a:r>
            <a:r>
              <a:rPr lang="en-US" sz="3600" dirty="0" smtClean="0">
                <a:latin typeface="+mn-lt"/>
              </a:rPr>
              <a:t/>
            </a:r>
            <a:br>
              <a:rPr lang="en-US" sz="3600" dirty="0" smtClean="0">
                <a:latin typeface="+mn-lt"/>
              </a:rPr>
            </a:br>
            <a:r>
              <a:rPr lang="en-US" sz="3600" dirty="0" smtClean="0">
                <a:latin typeface="+mn-lt"/>
              </a:rPr>
              <a:t>       </a:t>
            </a:r>
            <a:r>
              <a:rPr lang="en-US" sz="3600" dirty="0" err="1" smtClean="0">
                <a:latin typeface="+mn-lt"/>
              </a:rPr>
              <a:t>Kitobni</a:t>
            </a:r>
            <a:r>
              <a:rPr lang="en-US" sz="3600" dirty="0" smtClean="0">
                <a:latin typeface="+mn-lt"/>
              </a:rPr>
              <a:t> </a:t>
            </a:r>
            <a:r>
              <a:rPr lang="en-US" sz="3600" dirty="0" err="1">
                <a:latin typeface="+mn-lt"/>
              </a:rPr>
              <a:t>do‘st</a:t>
            </a:r>
            <a:r>
              <a:rPr lang="en-US" sz="3600" dirty="0">
                <a:latin typeface="+mn-lt"/>
              </a:rPr>
              <a:t> </a:t>
            </a:r>
            <a:r>
              <a:rPr lang="en-US" sz="3600" dirty="0" err="1">
                <a:latin typeface="+mn-lt"/>
              </a:rPr>
              <a:t>bilganlar</a:t>
            </a:r>
            <a:r>
              <a:rPr lang="en-US" sz="3600" dirty="0" smtClean="0">
                <a:latin typeface="+mn-lt"/>
              </a:rPr>
              <a:t>.</a:t>
            </a:r>
            <a:br>
              <a:rPr lang="en-US" sz="3600" dirty="0" smtClean="0">
                <a:latin typeface="+mn-lt"/>
              </a:rPr>
            </a:br>
            <a:r>
              <a:rPr lang="en-US" sz="3600" dirty="0" smtClean="0">
                <a:latin typeface="+mn-lt"/>
              </a:rPr>
              <a:t>                     </a:t>
            </a:r>
            <a:r>
              <a:rPr lang="en-US" sz="3600" dirty="0" err="1" smtClean="0">
                <a:latin typeface="+mn-lt"/>
              </a:rPr>
              <a:t>Ko‘zga</a:t>
            </a:r>
            <a:r>
              <a:rPr lang="en-US" sz="3600" dirty="0" smtClean="0">
                <a:latin typeface="+mn-lt"/>
              </a:rPr>
              <a:t> </a:t>
            </a:r>
            <a:r>
              <a:rPr lang="en-US" sz="3600" dirty="0" err="1" smtClean="0">
                <a:latin typeface="+mn-lt"/>
              </a:rPr>
              <a:t>surtar</a:t>
            </a:r>
            <a:r>
              <a:rPr lang="en-US" sz="3600" dirty="0" smtClean="0">
                <a:latin typeface="+mn-lt"/>
              </a:rPr>
              <a:t> </a:t>
            </a:r>
            <a:r>
              <a:rPr lang="en-US" sz="3600" dirty="0" err="1" smtClean="0">
                <a:latin typeface="+mn-lt"/>
              </a:rPr>
              <a:t>tuprog‘in</a:t>
            </a:r>
            <a:r>
              <a:rPr lang="en-US" sz="3600" dirty="0" smtClean="0">
                <a:latin typeface="+mn-lt"/>
              </a:rPr>
              <a:t>,</a:t>
            </a:r>
            <a:br>
              <a:rPr lang="en-US" sz="3600" dirty="0" smtClean="0">
                <a:latin typeface="+mn-lt"/>
              </a:rPr>
            </a:br>
            <a:r>
              <a:rPr lang="en-US" sz="3600" dirty="0" smtClean="0">
                <a:latin typeface="+mn-lt"/>
              </a:rPr>
              <a:t>                     </a:t>
            </a:r>
            <a:r>
              <a:rPr lang="en-US" sz="3600" dirty="0" err="1" smtClean="0">
                <a:latin typeface="+mn-lt"/>
              </a:rPr>
              <a:t>Suyar</a:t>
            </a:r>
            <a:r>
              <a:rPr lang="en-US" sz="3600" dirty="0" smtClean="0">
                <a:latin typeface="+mn-lt"/>
              </a:rPr>
              <a:t> </a:t>
            </a:r>
            <a:r>
              <a:rPr lang="en-US" sz="3600" dirty="0" err="1" smtClean="0">
                <a:latin typeface="+mn-lt"/>
              </a:rPr>
              <a:t>gul</a:t>
            </a:r>
            <a:r>
              <a:rPr lang="en-US" sz="3600" dirty="0" smtClean="0">
                <a:latin typeface="+mn-lt"/>
              </a:rPr>
              <a:t>-u </a:t>
            </a:r>
            <a:r>
              <a:rPr lang="en-US" sz="3600" dirty="0" err="1" smtClean="0">
                <a:latin typeface="+mn-lt"/>
              </a:rPr>
              <a:t>yaprog‘in</a:t>
            </a:r>
            <a:r>
              <a:rPr lang="en-US" sz="3600" dirty="0" smtClean="0">
                <a:latin typeface="+mn-lt"/>
              </a:rPr>
              <a:t>,</a:t>
            </a:r>
            <a:br>
              <a:rPr lang="en-US" sz="3600" dirty="0" smtClean="0">
                <a:latin typeface="+mn-lt"/>
              </a:rPr>
            </a:br>
            <a:r>
              <a:rPr lang="en-US" sz="3600" dirty="0" smtClean="0">
                <a:latin typeface="+mn-lt"/>
              </a:rPr>
              <a:t>                     </a:t>
            </a:r>
            <a:r>
              <a:rPr lang="en-US" sz="3600" dirty="0" err="1" smtClean="0">
                <a:latin typeface="+mn-lt"/>
              </a:rPr>
              <a:t>Qovjiratmas</a:t>
            </a:r>
            <a:r>
              <a:rPr lang="en-US" sz="3600" dirty="0" smtClean="0">
                <a:latin typeface="+mn-lt"/>
              </a:rPr>
              <a:t> </a:t>
            </a:r>
            <a:r>
              <a:rPr lang="en-US" sz="3600" dirty="0" err="1" smtClean="0">
                <a:latin typeface="+mn-lt"/>
              </a:rPr>
              <a:t>chorbog‘in</a:t>
            </a:r>
            <a:r>
              <a:rPr lang="en-US" sz="3600" dirty="0" smtClean="0">
                <a:latin typeface="+mn-lt"/>
              </a:rPr>
              <a:t/>
            </a:r>
            <a:br>
              <a:rPr lang="en-US" sz="3600" dirty="0" smtClean="0">
                <a:latin typeface="+mn-lt"/>
              </a:rPr>
            </a:br>
            <a:r>
              <a:rPr lang="en-US" sz="3600" dirty="0" smtClean="0">
                <a:latin typeface="+mn-lt"/>
              </a:rPr>
              <a:t>                     </a:t>
            </a:r>
            <a:r>
              <a:rPr lang="en-US" sz="3600" dirty="0" err="1" smtClean="0">
                <a:latin typeface="+mn-lt"/>
              </a:rPr>
              <a:t>Kitobni</a:t>
            </a:r>
            <a:r>
              <a:rPr lang="en-US" sz="3600" dirty="0" smtClean="0">
                <a:latin typeface="+mn-lt"/>
              </a:rPr>
              <a:t> </a:t>
            </a:r>
            <a:r>
              <a:rPr lang="en-US" sz="3600" dirty="0" err="1">
                <a:latin typeface="+mn-lt"/>
              </a:rPr>
              <a:t>do‘st</a:t>
            </a:r>
            <a:r>
              <a:rPr lang="en-US" sz="3600" dirty="0">
                <a:latin typeface="+mn-lt"/>
              </a:rPr>
              <a:t> </a:t>
            </a:r>
            <a:r>
              <a:rPr lang="en-US" sz="3600" dirty="0" err="1">
                <a:latin typeface="+mn-lt"/>
              </a:rPr>
              <a:t>bilganlar</a:t>
            </a:r>
            <a:r>
              <a:rPr lang="en-US" sz="3600" dirty="0" smtClean="0">
                <a:latin typeface="+mn-lt"/>
              </a:rPr>
              <a:t>.</a:t>
            </a:r>
            <a:br>
              <a:rPr lang="en-US" sz="3600" dirty="0" smtClean="0">
                <a:latin typeface="+mn-lt"/>
              </a:rPr>
            </a:br>
            <a:r>
              <a:rPr lang="en-US" sz="3600" dirty="0" smtClean="0">
                <a:latin typeface="+mn-lt"/>
              </a:rPr>
              <a:t/>
            </a:r>
            <a:br>
              <a:rPr lang="en-US" sz="3600" dirty="0" smtClean="0">
                <a:latin typeface="+mn-lt"/>
              </a:rPr>
            </a:br>
            <a:r>
              <a:rPr lang="en-US" sz="2800" dirty="0" smtClean="0">
                <a:latin typeface="+mn-lt"/>
              </a:rPr>
              <a:t/>
            </a:r>
            <a:br>
              <a:rPr lang="en-US" sz="2800" dirty="0" smtClean="0">
                <a:latin typeface="+mn-lt"/>
              </a:rPr>
            </a:br>
            <a:r>
              <a:rPr lang="en-US" sz="2800" dirty="0" smtClean="0">
                <a:latin typeface="+mn-lt"/>
              </a:rPr>
              <a:t/>
            </a:r>
            <a:br>
              <a:rPr lang="en-US" sz="2800" dirty="0" smtClean="0">
                <a:latin typeface="+mn-lt"/>
              </a:rPr>
            </a:br>
            <a:endParaRPr lang="ru-RU" sz="2800" dirty="0">
              <a:latin typeface="+mn-lt"/>
            </a:endParaRPr>
          </a:p>
        </p:txBody>
      </p:sp>
    </p:spTree>
    <p:extLst>
      <p:ext uri="{BB962C8B-B14F-4D97-AF65-F5344CB8AC3E}">
        <p14:creationId xmlns:p14="http://schemas.microsoft.com/office/powerpoint/2010/main" val="349142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Презентация на тему: &amp;quot;Валерий Брюсов-русский поэт, биография творчество и  анализа юному поэту и грядущие гунны &amp;quot;. Скачать бесплатно и без регистраци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Заголовок 9"/>
          <p:cNvSpPr>
            <a:spLocks noGrp="1"/>
          </p:cNvSpPr>
          <p:nvPr>
            <p:ph type="title"/>
          </p:nvPr>
        </p:nvSpPr>
        <p:spPr>
          <a:xfrm>
            <a:off x="541637" y="111210"/>
            <a:ext cx="10515600" cy="5968314"/>
          </a:xfrm>
        </p:spPr>
        <p:txBody>
          <a:bodyPr>
            <a:noAutofit/>
          </a:bodyPr>
          <a:lstStyle/>
          <a:p>
            <a:r>
              <a:rPr lang="en-US" sz="3600" b="1" dirty="0" err="1" smtClean="0"/>
              <a:t>Asqotar</a:t>
            </a:r>
            <a:r>
              <a:rPr lang="en-US" sz="3600" b="1" dirty="0" smtClean="0"/>
              <a:t> </a:t>
            </a:r>
            <a:r>
              <a:rPr lang="en-US" sz="3600" b="1" dirty="0"/>
              <a:t>yurt, </a:t>
            </a:r>
            <a:r>
              <a:rPr lang="en-US" sz="3600" b="1" dirty="0" err="1"/>
              <a:t>eliga</a:t>
            </a:r>
            <a:r>
              <a:rPr lang="en-US" sz="3600" b="1" dirty="0"/>
              <a:t>,</a:t>
            </a:r>
            <a:br>
              <a:rPr lang="en-US" sz="3600" b="1" dirty="0"/>
            </a:br>
            <a:r>
              <a:rPr lang="en-US" sz="3600" b="1" dirty="0" err="1"/>
              <a:t>Qalqon</a:t>
            </a:r>
            <a:r>
              <a:rPr lang="en-US" sz="3600" b="1" dirty="0"/>
              <a:t> </a:t>
            </a:r>
            <a:r>
              <a:rPr lang="en-US" sz="3600" b="1" dirty="0" err="1"/>
              <a:t>do‘l</a:t>
            </a:r>
            <a:r>
              <a:rPr lang="en-US" sz="3600" b="1" dirty="0"/>
              <a:t>-u </a:t>
            </a:r>
            <a:r>
              <a:rPr lang="en-US" sz="3600" b="1" dirty="0" err="1"/>
              <a:t>seliga</a:t>
            </a:r>
            <a:r>
              <a:rPr lang="en-US" sz="3600" b="1" dirty="0"/>
              <a:t>,</a:t>
            </a:r>
            <a:br>
              <a:rPr lang="en-US" sz="3600" b="1" dirty="0"/>
            </a:br>
            <a:r>
              <a:rPr lang="en-US" sz="3600" b="1" dirty="0" err="1"/>
              <a:t>Mardlik</a:t>
            </a:r>
            <a:r>
              <a:rPr lang="en-US" sz="3600" b="1" dirty="0"/>
              <a:t> </a:t>
            </a:r>
            <a:r>
              <a:rPr lang="en-US" sz="3600" b="1" dirty="0" err="1"/>
              <a:t>xosdir</a:t>
            </a:r>
            <a:r>
              <a:rPr lang="en-US" sz="3600" b="1" dirty="0"/>
              <a:t> </a:t>
            </a:r>
            <a:r>
              <a:rPr lang="en-US" sz="3600" b="1" dirty="0" err="1"/>
              <a:t>fe’liga</a:t>
            </a:r>
            <a:r>
              <a:rPr lang="en-US" sz="3600" b="1" dirty="0"/>
              <a:t>,</a:t>
            </a:r>
            <a:br>
              <a:rPr lang="en-US" sz="3600" b="1" dirty="0"/>
            </a:br>
            <a:r>
              <a:rPr lang="en-US" sz="3600" b="1" dirty="0" err="1"/>
              <a:t>Kitobni</a:t>
            </a:r>
            <a:r>
              <a:rPr lang="en-US" sz="3600" b="1" dirty="0"/>
              <a:t> </a:t>
            </a:r>
            <a:r>
              <a:rPr lang="en-US" sz="3600" b="1" dirty="0" err="1"/>
              <a:t>do‘st</a:t>
            </a:r>
            <a:r>
              <a:rPr lang="en-US" sz="3600" b="1" dirty="0"/>
              <a:t> </a:t>
            </a:r>
            <a:r>
              <a:rPr lang="en-US" sz="3600" b="1" dirty="0" err="1"/>
              <a:t>bilganlar</a:t>
            </a:r>
            <a:r>
              <a:rPr lang="en-US" sz="3600" b="1" dirty="0"/>
              <a:t>.</a:t>
            </a:r>
            <a:br>
              <a:rPr lang="en-US" sz="3600" b="1" dirty="0"/>
            </a:br>
            <a:r>
              <a:rPr lang="en-US" sz="3200" dirty="0" smtClean="0"/>
              <a:t>                    </a:t>
            </a:r>
            <a:r>
              <a:rPr lang="en-US" sz="3200" dirty="0" err="1" smtClean="0">
                <a:latin typeface="+mn-lt"/>
              </a:rPr>
              <a:t>Gumroh</a:t>
            </a:r>
            <a:r>
              <a:rPr lang="en-US" sz="3200" dirty="0" smtClean="0">
                <a:latin typeface="+mn-lt"/>
              </a:rPr>
              <a:t> </a:t>
            </a:r>
            <a:r>
              <a:rPr lang="en-US" sz="3200" dirty="0" err="1" smtClean="0">
                <a:latin typeface="+mn-lt"/>
              </a:rPr>
              <a:t>dunyo</a:t>
            </a:r>
            <a:r>
              <a:rPr lang="en-US" sz="3200" dirty="0" smtClean="0">
                <a:latin typeface="+mn-lt"/>
              </a:rPr>
              <a:t> </a:t>
            </a:r>
            <a:r>
              <a:rPr lang="en-US" sz="3200" dirty="0" err="1" smtClean="0">
                <a:latin typeface="+mn-lt"/>
              </a:rPr>
              <a:t>unga</a:t>
            </a:r>
            <a:r>
              <a:rPr lang="en-US" sz="3200" dirty="0" smtClean="0">
                <a:latin typeface="+mn-lt"/>
              </a:rPr>
              <a:t> </a:t>
            </a:r>
            <a:r>
              <a:rPr lang="en-US" sz="3200" dirty="0" err="1" smtClean="0">
                <a:latin typeface="+mn-lt"/>
              </a:rPr>
              <a:t>yot</a:t>
            </a:r>
            <a:r>
              <a:rPr lang="en-US" sz="3200" dirty="0" smtClean="0">
                <a:latin typeface="+mn-lt"/>
              </a:rPr>
              <a:t>,</a:t>
            </a:r>
            <a:br>
              <a:rPr lang="en-US" sz="3200" dirty="0" smtClean="0">
                <a:latin typeface="+mn-lt"/>
              </a:rPr>
            </a:br>
            <a:r>
              <a:rPr lang="en-US" sz="3200" dirty="0" smtClean="0">
                <a:latin typeface="+mn-lt"/>
              </a:rPr>
              <a:t>                    </a:t>
            </a:r>
            <a:r>
              <a:rPr lang="en-US" sz="3200" dirty="0" err="1" smtClean="0">
                <a:latin typeface="+mn-lt"/>
              </a:rPr>
              <a:t>Har</a:t>
            </a:r>
            <a:r>
              <a:rPr lang="en-US" sz="3200" dirty="0" smtClean="0">
                <a:latin typeface="+mn-lt"/>
              </a:rPr>
              <a:t> </a:t>
            </a:r>
            <a:r>
              <a:rPr lang="en-US" sz="3200" dirty="0" err="1" smtClean="0">
                <a:latin typeface="+mn-lt"/>
              </a:rPr>
              <a:t>kuni</a:t>
            </a:r>
            <a:r>
              <a:rPr lang="en-US" sz="3200" dirty="0" smtClean="0">
                <a:latin typeface="+mn-lt"/>
              </a:rPr>
              <a:t> </a:t>
            </a:r>
            <a:r>
              <a:rPr lang="en-US" sz="3200" dirty="0" err="1" smtClean="0">
                <a:latin typeface="+mn-lt"/>
              </a:rPr>
              <a:t>bir</a:t>
            </a:r>
            <a:r>
              <a:rPr lang="en-US" sz="3200" dirty="0" smtClean="0">
                <a:latin typeface="+mn-lt"/>
              </a:rPr>
              <a:t> </a:t>
            </a:r>
            <a:r>
              <a:rPr lang="en-US" sz="3200" dirty="0" err="1" smtClean="0">
                <a:latin typeface="+mn-lt"/>
              </a:rPr>
              <a:t>kashfiyot</a:t>
            </a:r>
            <a:r>
              <a:rPr lang="en-US" sz="3200" dirty="0" smtClean="0">
                <a:latin typeface="+mn-lt"/>
              </a:rPr>
              <a:t>,</a:t>
            </a:r>
            <a:br>
              <a:rPr lang="en-US" sz="3200" dirty="0" smtClean="0">
                <a:latin typeface="+mn-lt"/>
              </a:rPr>
            </a:br>
            <a:r>
              <a:rPr lang="en-US" sz="3200" dirty="0" smtClean="0">
                <a:latin typeface="+mn-lt"/>
              </a:rPr>
              <a:t>                    </a:t>
            </a:r>
            <a:r>
              <a:rPr lang="en-US" sz="3200" dirty="0" err="1" smtClean="0">
                <a:latin typeface="+mn-lt"/>
              </a:rPr>
              <a:t>Fozillarga</a:t>
            </a:r>
            <a:r>
              <a:rPr lang="en-US" sz="3200" dirty="0" smtClean="0">
                <a:latin typeface="+mn-lt"/>
              </a:rPr>
              <a:t> </a:t>
            </a:r>
            <a:r>
              <a:rPr lang="en-US" sz="3200" dirty="0" err="1" smtClean="0">
                <a:latin typeface="+mn-lt"/>
              </a:rPr>
              <a:t>zurriyot</a:t>
            </a:r>
            <a:r>
              <a:rPr lang="en-US" sz="3200" dirty="0" smtClean="0">
                <a:latin typeface="+mn-lt"/>
              </a:rPr>
              <a:t>,</a:t>
            </a:r>
            <a:br>
              <a:rPr lang="en-US" sz="3200" dirty="0" smtClean="0">
                <a:latin typeface="+mn-lt"/>
              </a:rPr>
            </a:br>
            <a:r>
              <a:rPr lang="en-US" sz="3200" dirty="0" smtClean="0">
                <a:latin typeface="+mn-lt"/>
              </a:rPr>
              <a:t>                    </a:t>
            </a:r>
            <a:r>
              <a:rPr lang="en-US" sz="3200" dirty="0" err="1" smtClean="0">
                <a:latin typeface="+mn-lt"/>
              </a:rPr>
              <a:t>Kitobni</a:t>
            </a:r>
            <a:r>
              <a:rPr lang="en-US" sz="3200" dirty="0" smtClean="0">
                <a:latin typeface="+mn-lt"/>
              </a:rPr>
              <a:t> </a:t>
            </a:r>
            <a:r>
              <a:rPr lang="en-US" sz="3200" dirty="0" err="1">
                <a:latin typeface="+mn-lt"/>
              </a:rPr>
              <a:t>do‘st</a:t>
            </a:r>
            <a:r>
              <a:rPr lang="en-US" sz="3200" dirty="0">
                <a:latin typeface="+mn-lt"/>
              </a:rPr>
              <a:t> </a:t>
            </a:r>
            <a:r>
              <a:rPr lang="en-US" sz="3200" dirty="0" err="1">
                <a:latin typeface="+mn-lt"/>
              </a:rPr>
              <a:t>bilganlar</a:t>
            </a:r>
            <a:r>
              <a:rPr lang="en-US" sz="3200" dirty="0" smtClean="0">
                <a:latin typeface="+mn-lt"/>
              </a:rPr>
              <a:t>.</a:t>
            </a:r>
            <a:br>
              <a:rPr lang="en-US" sz="3200" dirty="0" smtClean="0">
                <a:latin typeface="+mn-lt"/>
              </a:rPr>
            </a:br>
            <a:r>
              <a:rPr lang="en-US" sz="3200" dirty="0" smtClean="0">
                <a:latin typeface="+mn-lt"/>
              </a:rPr>
              <a:t>                               Gard </a:t>
            </a:r>
            <a:r>
              <a:rPr lang="en-US" sz="3200" dirty="0" err="1" smtClean="0">
                <a:latin typeface="+mn-lt"/>
              </a:rPr>
              <a:t>yuqmagan</a:t>
            </a:r>
            <a:r>
              <a:rPr lang="en-US" sz="3200" dirty="0" smtClean="0">
                <a:latin typeface="+mn-lt"/>
              </a:rPr>
              <a:t> </a:t>
            </a:r>
            <a:r>
              <a:rPr lang="en-US" sz="3200" dirty="0" err="1" smtClean="0">
                <a:latin typeface="+mn-lt"/>
              </a:rPr>
              <a:t>sahardir</a:t>
            </a:r>
            <a:r>
              <a:rPr lang="en-US" sz="3200" dirty="0" smtClean="0">
                <a:latin typeface="+mn-lt"/>
              </a:rPr>
              <a:t>,</a:t>
            </a:r>
            <a:br>
              <a:rPr lang="en-US" sz="3200" dirty="0" smtClean="0">
                <a:latin typeface="+mn-lt"/>
              </a:rPr>
            </a:br>
            <a:r>
              <a:rPr lang="en-US" sz="3200" dirty="0" smtClean="0">
                <a:latin typeface="+mn-lt"/>
              </a:rPr>
              <a:t>                               </a:t>
            </a:r>
            <a:r>
              <a:rPr lang="en-US" sz="3200" dirty="0" err="1" smtClean="0">
                <a:latin typeface="+mn-lt"/>
              </a:rPr>
              <a:t>Ummon</a:t>
            </a:r>
            <a:r>
              <a:rPr lang="en-US" sz="3200" dirty="0" smtClean="0">
                <a:latin typeface="+mn-lt"/>
              </a:rPr>
              <a:t> </a:t>
            </a:r>
            <a:r>
              <a:rPr lang="en-US" sz="3200" dirty="0" err="1" smtClean="0">
                <a:latin typeface="+mn-lt"/>
              </a:rPr>
              <a:t>ichra</a:t>
            </a:r>
            <a:r>
              <a:rPr lang="en-US" sz="3200" dirty="0" smtClean="0">
                <a:latin typeface="+mn-lt"/>
              </a:rPr>
              <a:t> </a:t>
            </a:r>
            <a:r>
              <a:rPr lang="en-US" sz="3200" dirty="0" err="1" smtClean="0">
                <a:latin typeface="+mn-lt"/>
              </a:rPr>
              <a:t>gavhardir</a:t>
            </a:r>
            <a:r>
              <a:rPr lang="en-US" sz="3200" dirty="0" smtClean="0">
                <a:latin typeface="+mn-lt"/>
              </a:rPr>
              <a:t>,</a:t>
            </a:r>
            <a:br>
              <a:rPr lang="en-US" sz="3200" dirty="0" smtClean="0">
                <a:latin typeface="+mn-lt"/>
              </a:rPr>
            </a:br>
            <a:r>
              <a:rPr lang="en-US" sz="3200" dirty="0" smtClean="0">
                <a:latin typeface="+mn-lt"/>
              </a:rPr>
              <a:t>                               </a:t>
            </a:r>
            <a:r>
              <a:rPr lang="en-US" sz="3200" dirty="0" err="1" smtClean="0">
                <a:latin typeface="+mn-lt"/>
              </a:rPr>
              <a:t>Asl</a:t>
            </a:r>
            <a:r>
              <a:rPr lang="en-US" sz="3200" dirty="0" smtClean="0">
                <a:latin typeface="+mn-lt"/>
              </a:rPr>
              <a:t> </a:t>
            </a:r>
            <a:r>
              <a:rPr lang="en-US" sz="3200" dirty="0" err="1" smtClean="0">
                <a:latin typeface="+mn-lt"/>
              </a:rPr>
              <a:t>vatanparvardir</a:t>
            </a:r>
            <a:r>
              <a:rPr lang="en-US" sz="3200" dirty="0" smtClean="0">
                <a:latin typeface="+mn-lt"/>
              </a:rPr>
              <a:t>,</a:t>
            </a:r>
            <a:br>
              <a:rPr lang="en-US" sz="3200" dirty="0" smtClean="0">
                <a:latin typeface="+mn-lt"/>
              </a:rPr>
            </a:br>
            <a:r>
              <a:rPr lang="en-US" sz="3200" dirty="0" smtClean="0">
                <a:latin typeface="+mn-lt"/>
              </a:rPr>
              <a:t>                               </a:t>
            </a:r>
            <a:r>
              <a:rPr lang="en-US" sz="3200" dirty="0" err="1" smtClean="0">
                <a:latin typeface="+mn-lt"/>
              </a:rPr>
              <a:t>Kitobni</a:t>
            </a:r>
            <a:r>
              <a:rPr lang="en-US" sz="3200" dirty="0" smtClean="0">
                <a:latin typeface="+mn-lt"/>
              </a:rPr>
              <a:t> </a:t>
            </a:r>
            <a:r>
              <a:rPr lang="en-US" sz="3200" dirty="0" err="1">
                <a:latin typeface="+mn-lt"/>
              </a:rPr>
              <a:t>do‘st</a:t>
            </a:r>
            <a:r>
              <a:rPr lang="en-US" sz="3200" dirty="0">
                <a:latin typeface="+mn-lt"/>
              </a:rPr>
              <a:t> </a:t>
            </a:r>
            <a:r>
              <a:rPr lang="en-US" sz="3200" dirty="0" err="1">
                <a:latin typeface="+mn-lt"/>
              </a:rPr>
              <a:t>bilganlar</a:t>
            </a:r>
            <a:r>
              <a:rPr lang="en-US" sz="3200" dirty="0">
                <a:latin typeface="+mn-lt"/>
              </a:rPr>
              <a:t>.</a:t>
            </a:r>
            <a:r>
              <a:rPr lang="en-US" sz="2800" dirty="0" smtClean="0">
                <a:latin typeface="+mn-lt"/>
              </a:rPr>
              <a:t/>
            </a:r>
            <a:br>
              <a:rPr lang="en-US" sz="2800" dirty="0" smtClean="0">
                <a:latin typeface="+mn-lt"/>
              </a:rPr>
            </a:br>
            <a:endParaRPr lang="ru-RU" sz="2800" dirty="0">
              <a:latin typeface="+mn-lt"/>
            </a:endParaRPr>
          </a:p>
        </p:txBody>
      </p:sp>
    </p:spTree>
    <p:extLst>
      <p:ext uri="{BB962C8B-B14F-4D97-AF65-F5344CB8AC3E}">
        <p14:creationId xmlns:p14="http://schemas.microsoft.com/office/powerpoint/2010/main" val="1257185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Шаблон презентации &amp;quot;Перо, чернильница, бумага...&amp;quot; - 5 - Школа, образование,  1 Сентября и др. - Шаблоны презентаций - Pedsovet.su"/>
          <p:cNvPicPr>
            <a:picLocks noChangeAspect="1" noChangeArrowheads="1"/>
          </p:cNvPicPr>
          <p:nvPr/>
        </p:nvPicPr>
        <p:blipFill rotWithShape="1">
          <a:blip r:embed="rId2">
            <a:extLst>
              <a:ext uri="{28A0092B-C50C-407E-A947-70E740481C1C}">
                <a14:useLocalDpi xmlns:a14="http://schemas.microsoft.com/office/drawing/2010/main" val="0"/>
              </a:ext>
            </a:extLst>
          </a:blip>
          <a:srcRect b="334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lstStyle/>
          <a:p>
            <a:pPr algn="ctr"/>
            <a:r>
              <a:rPr lang="en-US" dirty="0" smtClean="0"/>
              <a:t>       </a:t>
            </a:r>
            <a:r>
              <a:rPr lang="en-US" b="1" dirty="0" smtClean="0">
                <a:solidFill>
                  <a:srgbClr val="FF0000"/>
                </a:solidFill>
              </a:rPr>
              <a:t>Poplar </a:t>
            </a:r>
            <a:r>
              <a:rPr lang="en-US" b="1" dirty="0" err="1" smtClean="0">
                <a:solidFill>
                  <a:srgbClr val="FF0000"/>
                </a:solidFill>
              </a:rPr>
              <a:t>kutubxonasi</a:t>
            </a:r>
            <a:endParaRPr lang="ru-RU" b="1" dirty="0">
              <a:solidFill>
                <a:srgbClr val="FF0000"/>
              </a:solidFill>
            </a:endParaRPr>
          </a:p>
        </p:txBody>
      </p:sp>
      <p:pic>
        <p:nvPicPr>
          <p:cNvPr id="11266" name="Picture 2" descr="Sparkling Adventures -?- Beijing&amp;#39;s rainbow bookstor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47318" y="1440849"/>
            <a:ext cx="7354603" cy="4898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88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Шаблон презентации &amp;quot;Перо, чернильница, бумага...&amp;quot; - 5 - Школа, образование,  1 Сентября и др. - Шаблоны презентаций - Pedsovet.su"/>
          <p:cNvPicPr>
            <a:picLocks noChangeAspect="1" noChangeArrowheads="1"/>
          </p:cNvPicPr>
          <p:nvPr/>
        </p:nvPicPr>
        <p:blipFill rotWithShape="1">
          <a:blip r:embed="rId2">
            <a:extLst>
              <a:ext uri="{28A0092B-C50C-407E-A947-70E740481C1C}">
                <a14:useLocalDpi xmlns:a14="http://schemas.microsoft.com/office/drawing/2010/main" val="0"/>
              </a:ext>
            </a:extLst>
          </a:blip>
          <a:srcRect b="334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530179" y="4035084"/>
            <a:ext cx="10515600" cy="2501642"/>
          </a:xfrm>
        </p:spPr>
        <p:txBody>
          <a:bodyPr>
            <a:normAutofit fontScale="90000"/>
          </a:bodyPr>
          <a:lstStyle/>
          <a:p>
            <a:pPr algn="ctr"/>
            <a:r>
              <a:rPr lang="en-US" dirty="0"/>
              <a:t> </a:t>
            </a:r>
            <a:r>
              <a:rPr lang="en-US" b="1" dirty="0">
                <a:solidFill>
                  <a:srgbClr val="FF0000"/>
                </a:solidFill>
              </a:rPr>
              <a:t>Poplar </a:t>
            </a:r>
            <a:r>
              <a:rPr lang="en-US" b="1" dirty="0" err="1">
                <a:solidFill>
                  <a:srgbClr val="FF0000"/>
                </a:solidFill>
              </a:rPr>
              <a:t>kutubxonasi</a:t>
            </a:r>
            <a:r>
              <a:rPr lang="en-US" b="1" dirty="0">
                <a:solidFill>
                  <a:srgbClr val="FF0000"/>
                </a:solidFill>
              </a:rPr>
              <a:t> </a:t>
            </a:r>
            <a:r>
              <a:rPr lang="en-US" b="1" dirty="0" err="1">
                <a:solidFill>
                  <a:srgbClr val="FF0000"/>
                </a:solidFill>
              </a:rPr>
              <a:t>Pekindagi</a:t>
            </a:r>
            <a:r>
              <a:rPr lang="en-US" b="1" dirty="0">
                <a:solidFill>
                  <a:srgbClr val="FF0000"/>
                </a:solidFill>
              </a:rPr>
              <a:t> </a:t>
            </a:r>
            <a:r>
              <a:rPr lang="en-US" b="1" dirty="0" err="1">
                <a:solidFill>
                  <a:srgbClr val="FF0000"/>
                </a:solidFill>
              </a:rPr>
              <a:t>eng</a:t>
            </a:r>
            <a:r>
              <a:rPr lang="en-US" b="1" dirty="0">
                <a:solidFill>
                  <a:srgbClr val="FF0000"/>
                </a:solidFill>
              </a:rPr>
              <a:t> </a:t>
            </a:r>
            <a:r>
              <a:rPr lang="en-US" b="1" dirty="0" err="1">
                <a:solidFill>
                  <a:srgbClr val="FF0000"/>
                </a:solidFill>
              </a:rPr>
              <a:t>mahhur</a:t>
            </a:r>
            <a:r>
              <a:rPr lang="en-US" b="1" dirty="0">
                <a:solidFill>
                  <a:srgbClr val="FF0000"/>
                </a:solidFill>
              </a:rPr>
              <a:t> </a:t>
            </a:r>
            <a:r>
              <a:rPr lang="en-US" b="1" dirty="0" err="1">
                <a:solidFill>
                  <a:srgbClr val="FF0000"/>
                </a:solidFill>
              </a:rPr>
              <a:t>kutubxona</a:t>
            </a:r>
            <a:r>
              <a:rPr lang="en-US" b="1" dirty="0">
                <a:solidFill>
                  <a:srgbClr val="FF0000"/>
                </a:solidFill>
              </a:rPr>
              <a:t> </a:t>
            </a:r>
            <a:r>
              <a:rPr lang="en-US" b="1" dirty="0" err="1">
                <a:solidFill>
                  <a:srgbClr val="FF0000"/>
                </a:solidFill>
              </a:rPr>
              <a:t>hisoblanadi</a:t>
            </a:r>
            <a:r>
              <a:rPr lang="en-US" b="1" dirty="0">
                <a:solidFill>
                  <a:srgbClr val="FF0000"/>
                </a:solidFill>
              </a:rPr>
              <a:t> </a:t>
            </a:r>
            <a:r>
              <a:rPr lang="en-US" b="1" dirty="0" err="1">
                <a:solidFill>
                  <a:srgbClr val="FF0000"/>
                </a:solidFill>
              </a:rPr>
              <a:t>Uning</a:t>
            </a:r>
            <a:r>
              <a:rPr lang="en-US" b="1" dirty="0">
                <a:solidFill>
                  <a:srgbClr val="FF0000"/>
                </a:solidFill>
              </a:rPr>
              <a:t> </a:t>
            </a:r>
            <a:r>
              <a:rPr lang="en-US" b="1" dirty="0" err="1">
                <a:solidFill>
                  <a:srgbClr val="FF0000"/>
                </a:solidFill>
              </a:rPr>
              <a:t>birinchi</a:t>
            </a:r>
            <a:r>
              <a:rPr lang="en-US" b="1" dirty="0">
                <a:solidFill>
                  <a:srgbClr val="FF0000"/>
                </a:solidFill>
              </a:rPr>
              <a:t> </a:t>
            </a:r>
            <a:r>
              <a:rPr lang="en-US" b="1" dirty="0" err="1">
                <a:solidFill>
                  <a:srgbClr val="FF0000"/>
                </a:solidFill>
              </a:rPr>
              <a:t>qavatida</a:t>
            </a:r>
            <a:r>
              <a:rPr lang="en-US" b="1" dirty="0">
                <a:solidFill>
                  <a:srgbClr val="FF0000"/>
                </a:solidFill>
              </a:rPr>
              <a:t>  </a:t>
            </a:r>
            <a:r>
              <a:rPr lang="en-US" b="1" dirty="0" err="1">
                <a:solidFill>
                  <a:srgbClr val="FF0000"/>
                </a:solidFill>
              </a:rPr>
              <a:t>konferensiya</a:t>
            </a:r>
            <a:r>
              <a:rPr lang="en-US" b="1" dirty="0">
                <a:solidFill>
                  <a:srgbClr val="FF0000"/>
                </a:solidFill>
              </a:rPr>
              <a:t> </a:t>
            </a:r>
            <a:r>
              <a:rPr lang="en-US" b="1" dirty="0" err="1">
                <a:solidFill>
                  <a:srgbClr val="FF0000"/>
                </a:solidFill>
              </a:rPr>
              <a:t>zali</a:t>
            </a:r>
            <a:r>
              <a:rPr lang="en-US" b="1" dirty="0">
                <a:solidFill>
                  <a:srgbClr val="FF0000"/>
                </a:solidFill>
              </a:rPr>
              <a:t> </a:t>
            </a:r>
            <a:r>
              <a:rPr lang="en-US" b="1" dirty="0" err="1">
                <a:solidFill>
                  <a:srgbClr val="FF0000"/>
                </a:solidFill>
              </a:rPr>
              <a:t>bo’lib</a:t>
            </a:r>
            <a:r>
              <a:rPr lang="en-US" b="1" dirty="0">
                <a:solidFill>
                  <a:srgbClr val="FF0000"/>
                </a:solidFill>
              </a:rPr>
              <a:t> </a:t>
            </a:r>
            <a:r>
              <a:rPr lang="en-US" b="1" dirty="0" err="1">
                <a:solidFill>
                  <a:srgbClr val="FF0000"/>
                </a:solidFill>
              </a:rPr>
              <a:t>unda</a:t>
            </a:r>
            <a:r>
              <a:rPr lang="en-US" b="1" dirty="0">
                <a:solidFill>
                  <a:srgbClr val="FF0000"/>
                </a:solidFill>
              </a:rPr>
              <a:t> </a:t>
            </a:r>
            <a:r>
              <a:rPr lang="en-US" b="1" dirty="0" err="1">
                <a:solidFill>
                  <a:srgbClr val="FF0000"/>
                </a:solidFill>
              </a:rPr>
              <a:t>turli</a:t>
            </a:r>
            <a:r>
              <a:rPr lang="en-US" b="1" dirty="0">
                <a:solidFill>
                  <a:srgbClr val="FF0000"/>
                </a:solidFill>
              </a:rPr>
              <a:t> </a:t>
            </a:r>
            <a:r>
              <a:rPr lang="en-US" b="1" dirty="0" err="1">
                <a:solidFill>
                  <a:srgbClr val="FF0000"/>
                </a:solidFill>
              </a:rPr>
              <a:t>shoular</a:t>
            </a:r>
            <a:r>
              <a:rPr lang="en-US" b="1" dirty="0">
                <a:solidFill>
                  <a:srgbClr val="FF0000"/>
                </a:solidFill>
              </a:rPr>
              <a:t>, </a:t>
            </a:r>
            <a:r>
              <a:rPr lang="en-US" b="1" dirty="0" err="1">
                <a:solidFill>
                  <a:srgbClr val="FF0000"/>
                </a:solidFill>
              </a:rPr>
              <a:t>animatsiya</a:t>
            </a:r>
            <a:r>
              <a:rPr lang="en-US" b="1" dirty="0">
                <a:solidFill>
                  <a:srgbClr val="FF0000"/>
                </a:solidFill>
              </a:rPr>
              <a:t> </a:t>
            </a:r>
            <a:r>
              <a:rPr lang="en-US" b="1" dirty="0" err="1">
                <a:solidFill>
                  <a:srgbClr val="FF0000"/>
                </a:solidFill>
              </a:rPr>
              <a:t>namoyishlari</a:t>
            </a:r>
            <a:r>
              <a:rPr lang="en-US" b="1" dirty="0">
                <a:solidFill>
                  <a:srgbClr val="FF0000"/>
                </a:solidFill>
              </a:rPr>
              <a:t> </a:t>
            </a:r>
            <a:r>
              <a:rPr lang="en-US" b="1" dirty="0" err="1">
                <a:solidFill>
                  <a:srgbClr val="FF0000"/>
                </a:solidFill>
              </a:rPr>
              <a:t>bo`lib</a:t>
            </a:r>
            <a:r>
              <a:rPr lang="en-US" b="1" dirty="0">
                <a:solidFill>
                  <a:srgbClr val="FF0000"/>
                </a:solidFill>
              </a:rPr>
              <a:t> </a:t>
            </a:r>
            <a:r>
              <a:rPr lang="en-US" b="1" dirty="0" err="1">
                <a:solidFill>
                  <a:srgbClr val="FF0000"/>
                </a:solidFill>
              </a:rPr>
              <a:t>turadi</a:t>
            </a:r>
            <a:r>
              <a:rPr lang="en-US" b="1" dirty="0">
                <a:solidFill>
                  <a:srgbClr val="FF0000"/>
                </a:solidFill>
              </a:rPr>
              <a:t>. </a:t>
            </a:r>
            <a:endParaRPr lang="ru-RU" b="1" dirty="0">
              <a:solidFill>
                <a:srgbClr val="FF0000"/>
              </a:solidFill>
            </a:endParaRPr>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06130" y="739834"/>
            <a:ext cx="6400800" cy="3295250"/>
          </a:xfrm>
        </p:spPr>
      </p:pic>
    </p:spTree>
    <p:extLst>
      <p:ext uri="{BB962C8B-B14F-4D97-AF65-F5344CB8AC3E}">
        <p14:creationId xmlns:p14="http://schemas.microsoft.com/office/powerpoint/2010/main" val="3560497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Шаблон презентации &amp;quot;Перо, чернильница, бумага...&amp;quot; - 5 - Школа, образование,  1 Сентября и др. - Шаблоны презентаций - Pedsovet.su"/>
          <p:cNvPicPr>
            <a:picLocks noChangeAspect="1" noChangeArrowheads="1"/>
          </p:cNvPicPr>
          <p:nvPr/>
        </p:nvPicPr>
        <p:blipFill rotWithShape="1">
          <a:blip r:embed="rId2">
            <a:extLst>
              <a:ext uri="{28A0092B-C50C-407E-A947-70E740481C1C}">
                <a14:useLocalDpi xmlns:a14="http://schemas.microsoft.com/office/drawing/2010/main" val="0"/>
              </a:ext>
            </a:extLst>
          </a:blip>
          <a:srcRect b="334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2033715" y="4045950"/>
            <a:ext cx="9861722" cy="1735523"/>
          </a:xfrm>
        </p:spPr>
        <p:txBody>
          <a:bodyPr>
            <a:normAutofit fontScale="90000"/>
          </a:bodyPr>
          <a:lstStyle/>
          <a:p>
            <a:pPr algn="ctr"/>
            <a:r>
              <a:rPr lang="en-US" dirty="0" smtClean="0"/>
              <a:t>   </a:t>
            </a:r>
            <a:br>
              <a:rPr lang="en-US" dirty="0" smtClean="0"/>
            </a:br>
            <a:r>
              <a:rPr lang="en-US" dirty="0" smtClean="0"/>
              <a:t> </a:t>
            </a:r>
            <a:r>
              <a:rPr lang="en-US" sz="3600" b="1" dirty="0" err="1" smtClean="0">
                <a:solidFill>
                  <a:srgbClr val="FF0000"/>
                </a:solidFill>
              </a:rPr>
              <a:t>Birinchi</a:t>
            </a:r>
            <a:r>
              <a:rPr lang="en-US" sz="3600" b="1" dirty="0" smtClean="0">
                <a:solidFill>
                  <a:srgbClr val="FF0000"/>
                </a:solidFill>
              </a:rPr>
              <a:t> </a:t>
            </a:r>
            <a:r>
              <a:rPr lang="en-US" sz="3600" b="1" dirty="0" err="1" smtClean="0">
                <a:solidFill>
                  <a:srgbClr val="FF0000"/>
                </a:solidFill>
              </a:rPr>
              <a:t>qavat</a:t>
            </a:r>
            <a:r>
              <a:rPr lang="en-US" sz="3600" b="1" dirty="0" smtClean="0">
                <a:solidFill>
                  <a:srgbClr val="FF0000"/>
                </a:solidFill>
              </a:rPr>
              <a:t> 12 </a:t>
            </a:r>
            <a:r>
              <a:rPr lang="en-US" sz="3600" b="1" dirty="0" err="1" smtClean="0">
                <a:solidFill>
                  <a:srgbClr val="FF0000"/>
                </a:solidFill>
              </a:rPr>
              <a:t>rangdagi</a:t>
            </a:r>
            <a:r>
              <a:rPr lang="en-US" sz="3600" b="1" dirty="0" smtClean="0">
                <a:solidFill>
                  <a:srgbClr val="FF0000"/>
                </a:solidFill>
              </a:rPr>
              <a:t> </a:t>
            </a:r>
            <a:r>
              <a:rPr lang="en-US" sz="3600" b="1" dirty="0" err="1">
                <a:solidFill>
                  <a:srgbClr val="FF0000"/>
                </a:solidFill>
              </a:rPr>
              <a:t>turli</a:t>
            </a:r>
            <a:r>
              <a:rPr lang="en-US" sz="3600" b="1" dirty="0">
                <a:solidFill>
                  <a:srgbClr val="FF0000"/>
                </a:solidFill>
              </a:rPr>
              <a:t> </a:t>
            </a:r>
            <a:r>
              <a:rPr lang="en-US" sz="3600" b="1" dirty="0" err="1" smtClean="0">
                <a:solidFill>
                  <a:srgbClr val="FF0000"/>
                </a:solidFill>
              </a:rPr>
              <a:t>kattalikdagi</a:t>
            </a:r>
            <a:r>
              <a:rPr lang="en-US" sz="3600" b="1" dirty="0" smtClean="0">
                <a:solidFill>
                  <a:srgbClr val="FF0000"/>
                </a:solidFill>
              </a:rPr>
              <a:t> </a:t>
            </a:r>
            <a:r>
              <a:rPr lang="en-US" sz="3600" b="1" dirty="0" err="1" smtClean="0">
                <a:solidFill>
                  <a:srgbClr val="FF0000"/>
                </a:solidFill>
              </a:rPr>
              <a:t>halqalar</a:t>
            </a:r>
            <a:r>
              <a:rPr lang="en-US" sz="3600" b="1" dirty="0" smtClean="0">
                <a:solidFill>
                  <a:srgbClr val="FF0000"/>
                </a:solidFill>
              </a:rPr>
              <a:t/>
            </a:r>
            <a:br>
              <a:rPr lang="en-US" sz="3600" b="1" dirty="0" smtClean="0">
                <a:solidFill>
                  <a:srgbClr val="FF0000"/>
                </a:solidFill>
              </a:rPr>
            </a:br>
            <a:r>
              <a:rPr lang="en-US" sz="3600" b="1" dirty="0" smtClean="0">
                <a:solidFill>
                  <a:srgbClr val="FF0000"/>
                </a:solidFill>
              </a:rPr>
              <a:t>  </a:t>
            </a:r>
            <a:r>
              <a:rPr lang="en-US" sz="3600" b="1" dirty="0" err="1">
                <a:solidFill>
                  <a:srgbClr val="FF0000"/>
                </a:solidFill>
              </a:rPr>
              <a:t>bilan</a:t>
            </a:r>
            <a:r>
              <a:rPr lang="en-US" sz="3600" b="1" dirty="0">
                <a:solidFill>
                  <a:srgbClr val="FF0000"/>
                </a:solidFill>
              </a:rPr>
              <a:t> </a:t>
            </a:r>
            <a:r>
              <a:rPr lang="en-US" sz="3600" b="1" dirty="0" err="1" smtClean="0">
                <a:solidFill>
                  <a:srgbClr val="FF0000"/>
                </a:solidFill>
              </a:rPr>
              <a:t>bezatilgan</a:t>
            </a:r>
            <a:r>
              <a:rPr lang="en-US" sz="3600" b="1" dirty="0" smtClean="0">
                <a:solidFill>
                  <a:srgbClr val="FF0000"/>
                </a:solidFill>
              </a:rPr>
              <a:t>. </a:t>
            </a:r>
            <a:r>
              <a:rPr lang="en-US" sz="3600" b="1" dirty="0" err="1" smtClean="0">
                <a:solidFill>
                  <a:srgbClr val="FF0000"/>
                </a:solidFill>
              </a:rPr>
              <a:t>Devor</a:t>
            </a:r>
            <a:r>
              <a:rPr lang="en-US" sz="3600" b="1" dirty="0" smtClean="0">
                <a:solidFill>
                  <a:srgbClr val="FF0000"/>
                </a:solidFill>
              </a:rPr>
              <a:t> </a:t>
            </a:r>
            <a:r>
              <a:rPr lang="en-US" sz="3600" b="1" dirty="0" err="1">
                <a:solidFill>
                  <a:srgbClr val="FF0000"/>
                </a:solidFill>
              </a:rPr>
              <a:t>va</a:t>
            </a:r>
            <a:r>
              <a:rPr lang="en-US" sz="3600" b="1" dirty="0">
                <a:solidFill>
                  <a:srgbClr val="FF0000"/>
                </a:solidFill>
              </a:rPr>
              <a:t> </a:t>
            </a:r>
            <a:r>
              <a:rPr lang="en-US" sz="3600" b="1" dirty="0" err="1">
                <a:solidFill>
                  <a:srgbClr val="FF0000"/>
                </a:solidFill>
              </a:rPr>
              <a:t>shiftdagi</a:t>
            </a:r>
            <a:r>
              <a:rPr lang="en-US" sz="3600" b="1" dirty="0">
                <a:solidFill>
                  <a:srgbClr val="FF0000"/>
                </a:solidFill>
              </a:rPr>
              <a:t> </a:t>
            </a:r>
            <a:r>
              <a:rPr lang="en-US" sz="3600" b="1" dirty="0" err="1" smtClean="0">
                <a:solidFill>
                  <a:srgbClr val="FF0000"/>
                </a:solidFill>
              </a:rPr>
              <a:t>bu</a:t>
            </a:r>
            <a:r>
              <a:rPr lang="en-US" sz="3600" b="1" dirty="0" smtClean="0">
                <a:solidFill>
                  <a:srgbClr val="FF0000"/>
                </a:solidFill>
              </a:rPr>
              <a:t> </a:t>
            </a:r>
            <a:r>
              <a:rPr lang="en-US" sz="3600" b="1" dirty="0" err="1" smtClean="0">
                <a:solidFill>
                  <a:srgbClr val="FF0000"/>
                </a:solidFill>
              </a:rPr>
              <a:t>halqalar</a:t>
            </a:r>
            <a:r>
              <a:rPr lang="en-US" sz="3600" b="1" dirty="0" smtClean="0">
                <a:solidFill>
                  <a:srgbClr val="FF0000"/>
                </a:solidFill>
              </a:rPr>
              <a:t> </a:t>
            </a:r>
            <a:r>
              <a:rPr lang="en-US" sz="3600" b="1" dirty="0" err="1">
                <a:solidFill>
                  <a:srgbClr val="FF0000"/>
                </a:solidFill>
              </a:rPr>
              <a:t>yorug'lik</a:t>
            </a:r>
            <a:r>
              <a:rPr lang="en-US" sz="3600" b="1" dirty="0">
                <a:solidFill>
                  <a:srgbClr val="FF0000"/>
                </a:solidFill>
              </a:rPr>
              <a:t> </a:t>
            </a:r>
            <a:r>
              <a:rPr lang="en-US" sz="3600" b="1" dirty="0" err="1">
                <a:solidFill>
                  <a:srgbClr val="FF0000"/>
                </a:solidFill>
              </a:rPr>
              <a:t>yoki</a:t>
            </a:r>
            <a:r>
              <a:rPr lang="en-US" sz="3600" b="1" dirty="0">
                <a:solidFill>
                  <a:srgbClr val="FF0000"/>
                </a:solidFill>
              </a:rPr>
              <a:t> </a:t>
            </a:r>
            <a:r>
              <a:rPr lang="en-US" sz="3600" b="1" dirty="0" err="1" smtClean="0">
                <a:solidFill>
                  <a:srgbClr val="FF0000"/>
                </a:solidFill>
              </a:rPr>
              <a:t>javon</a:t>
            </a:r>
            <a:r>
              <a:rPr lang="en-US" sz="3600" b="1" dirty="0" smtClean="0">
                <a:solidFill>
                  <a:srgbClr val="FF0000"/>
                </a:solidFill>
              </a:rPr>
              <a:t> </a:t>
            </a:r>
            <a:r>
              <a:rPr lang="en-US" sz="3600" b="1" dirty="0" err="1" smtClean="0">
                <a:solidFill>
                  <a:srgbClr val="FF0000"/>
                </a:solidFill>
              </a:rPr>
              <a:t>sifatida</a:t>
            </a:r>
            <a:r>
              <a:rPr lang="en-US" sz="3600" b="1" dirty="0" smtClean="0">
                <a:solidFill>
                  <a:srgbClr val="FF0000"/>
                </a:solidFill>
              </a:rPr>
              <a:t> </a:t>
            </a:r>
            <a:r>
              <a:rPr lang="en-US" sz="3600" b="1" dirty="0" err="1" smtClean="0">
                <a:solidFill>
                  <a:srgbClr val="FF0000"/>
                </a:solidFill>
              </a:rPr>
              <a:t>xizmat</a:t>
            </a:r>
            <a:r>
              <a:rPr lang="en-US" sz="3600" b="1" dirty="0" smtClean="0">
                <a:solidFill>
                  <a:srgbClr val="FF0000"/>
                </a:solidFill>
              </a:rPr>
              <a:t> </a:t>
            </a:r>
            <a:r>
              <a:rPr lang="en-US" sz="3600" b="1" dirty="0" err="1" smtClean="0">
                <a:solidFill>
                  <a:srgbClr val="FF0000"/>
                </a:solidFill>
              </a:rPr>
              <a:t>qiladi</a:t>
            </a:r>
            <a:r>
              <a:rPr lang="en-US" sz="3600" b="1" dirty="0" smtClean="0">
                <a:solidFill>
                  <a:srgbClr val="FF0000"/>
                </a:solidFill>
              </a:rPr>
              <a:t>. </a:t>
            </a:r>
            <a:r>
              <a:rPr lang="en-US" sz="3600" b="1" dirty="0" err="1" smtClean="0">
                <a:solidFill>
                  <a:srgbClr val="FF0000"/>
                </a:solidFill>
              </a:rPr>
              <a:t>Dizayn</a:t>
            </a:r>
            <a:r>
              <a:rPr lang="en-US" sz="3600" b="1" dirty="0" smtClean="0">
                <a:solidFill>
                  <a:srgbClr val="FF0000"/>
                </a:solidFill>
              </a:rPr>
              <a:t> </a:t>
            </a:r>
            <a:r>
              <a:rPr lang="en-US" sz="3600" b="1" dirty="0" err="1" smtClean="0">
                <a:solidFill>
                  <a:srgbClr val="FF0000"/>
                </a:solidFill>
              </a:rPr>
              <a:t>uchun</a:t>
            </a:r>
            <a:r>
              <a:rPr lang="en-US" sz="3600" b="1" dirty="0" smtClean="0">
                <a:solidFill>
                  <a:srgbClr val="FF0000"/>
                </a:solidFill>
              </a:rPr>
              <a:t> </a:t>
            </a:r>
            <a:r>
              <a:rPr lang="en-US" sz="3600" b="1" dirty="0" err="1" smtClean="0">
                <a:solidFill>
                  <a:srgbClr val="FF0000"/>
                </a:solidFill>
              </a:rPr>
              <a:t>kamalakning</a:t>
            </a:r>
            <a:r>
              <a:rPr lang="en-US" sz="3600" b="1" dirty="0" smtClean="0">
                <a:solidFill>
                  <a:srgbClr val="FF0000"/>
                </a:solidFill>
              </a:rPr>
              <a:t> </a:t>
            </a:r>
            <a:r>
              <a:rPr lang="en-US" sz="3600" b="1" dirty="0" err="1" smtClean="0">
                <a:solidFill>
                  <a:srgbClr val="FF0000"/>
                </a:solidFill>
              </a:rPr>
              <a:t>barcha</a:t>
            </a:r>
            <a:r>
              <a:rPr lang="en-US" sz="3600" b="1" dirty="0" smtClean="0">
                <a:solidFill>
                  <a:srgbClr val="FF0000"/>
                </a:solidFill>
              </a:rPr>
              <a:t> </a:t>
            </a:r>
            <a:r>
              <a:rPr lang="en-US" sz="3600" b="1" dirty="0" err="1" smtClean="0">
                <a:solidFill>
                  <a:srgbClr val="FF0000"/>
                </a:solidFill>
              </a:rPr>
              <a:t>ranglaridan</a:t>
            </a:r>
            <a:r>
              <a:rPr lang="en-US" sz="3600" b="1" dirty="0" smtClean="0">
                <a:solidFill>
                  <a:srgbClr val="FF0000"/>
                </a:solidFill>
              </a:rPr>
              <a:t> </a:t>
            </a:r>
            <a:r>
              <a:rPr lang="en-US" sz="3600" b="1" dirty="0" err="1" smtClean="0">
                <a:solidFill>
                  <a:srgbClr val="FF0000"/>
                </a:solidFill>
              </a:rPr>
              <a:t>foydalanilganligi</a:t>
            </a:r>
            <a:r>
              <a:rPr lang="en-US" sz="3600" b="1" dirty="0" smtClean="0">
                <a:solidFill>
                  <a:srgbClr val="FF0000"/>
                </a:solidFill>
              </a:rPr>
              <a:t> </a:t>
            </a:r>
            <a:r>
              <a:rPr lang="en-US" sz="3600" b="1" dirty="0" err="1" smtClean="0">
                <a:solidFill>
                  <a:srgbClr val="FF0000"/>
                </a:solidFill>
              </a:rPr>
              <a:t>sababli</a:t>
            </a:r>
            <a:r>
              <a:rPr lang="en-US" sz="3600" b="1" dirty="0" smtClean="0">
                <a:solidFill>
                  <a:srgbClr val="FF0000"/>
                </a:solidFill>
              </a:rPr>
              <a:t> </a:t>
            </a:r>
            <a:r>
              <a:rPr lang="en-US" sz="3600" b="1" dirty="0" err="1" smtClean="0">
                <a:solidFill>
                  <a:srgbClr val="FF0000"/>
                </a:solidFill>
              </a:rPr>
              <a:t>kutubxona</a:t>
            </a:r>
            <a:r>
              <a:rPr lang="en-US" sz="3600" b="1" dirty="0" smtClean="0">
                <a:solidFill>
                  <a:srgbClr val="FF0000"/>
                </a:solidFill>
              </a:rPr>
              <a:t> </a:t>
            </a:r>
            <a:r>
              <a:rPr lang="en-US" sz="3600" b="1" dirty="0" err="1" smtClean="0">
                <a:solidFill>
                  <a:srgbClr val="FF0000"/>
                </a:solidFill>
              </a:rPr>
              <a:t>Kamalak</a:t>
            </a:r>
            <a:r>
              <a:rPr lang="en-US" sz="3600" b="1" dirty="0" smtClean="0">
                <a:solidFill>
                  <a:srgbClr val="FF0000"/>
                </a:solidFill>
              </a:rPr>
              <a:t> </a:t>
            </a:r>
            <a:r>
              <a:rPr lang="en-US" sz="3600" b="1" dirty="0" err="1" smtClean="0">
                <a:solidFill>
                  <a:srgbClr val="FF0000"/>
                </a:solidFill>
              </a:rPr>
              <a:t>makoni</a:t>
            </a:r>
            <a:r>
              <a:rPr lang="en-US" sz="3600" b="1" dirty="0" smtClean="0">
                <a:solidFill>
                  <a:srgbClr val="FF0000"/>
                </a:solidFill>
              </a:rPr>
              <a:t> deb ham </a:t>
            </a:r>
            <a:r>
              <a:rPr lang="en-US" sz="3600" b="1" dirty="0" err="1" smtClean="0">
                <a:solidFill>
                  <a:srgbClr val="FF0000"/>
                </a:solidFill>
              </a:rPr>
              <a:t>yuritiladi</a:t>
            </a:r>
            <a:r>
              <a:rPr lang="en-US" sz="4000" dirty="0" smtClean="0"/>
              <a:t>.</a:t>
            </a:r>
            <a:endParaRPr lang="ru-RU" sz="4000" dirty="0"/>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61535" y="633585"/>
            <a:ext cx="4843850" cy="3147922"/>
          </a:xfrm>
        </p:spPr>
      </p:pic>
      <p:pic>
        <p:nvPicPr>
          <p:cNvPr id="8194" name="Picture 2" descr="https://karmatrendz.files.wordpress.com/2009/04/kids_republic_beijing_06.jpg?w=2000&am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5643" y="633586"/>
            <a:ext cx="3991233" cy="303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143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Шаблон презентации &amp;quot;Перо, чернильница, бумага...&amp;quot; - 5 - Школа, образование,  1 Сентября и др. - Шаблоны презентаций - Pedsovet.su"/>
          <p:cNvPicPr>
            <a:picLocks noChangeAspect="1" noChangeArrowheads="1"/>
          </p:cNvPicPr>
          <p:nvPr/>
        </p:nvPicPr>
        <p:blipFill rotWithShape="1">
          <a:blip r:embed="rId2">
            <a:extLst>
              <a:ext uri="{28A0092B-C50C-407E-A947-70E740481C1C}">
                <a14:useLocalDpi xmlns:a14="http://schemas.microsoft.com/office/drawing/2010/main" val="0"/>
              </a:ext>
            </a:extLst>
          </a:blip>
          <a:srcRect b="334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803651" y="3991232"/>
            <a:ext cx="9984695" cy="2162432"/>
          </a:xfrm>
        </p:spPr>
        <p:txBody>
          <a:bodyPr>
            <a:normAutofit fontScale="90000"/>
          </a:bodyPr>
          <a:lstStyle/>
          <a:p>
            <a:pPr algn="ctr"/>
            <a:r>
              <a:rPr lang="en-US" b="1" dirty="0" smtClean="0">
                <a:solidFill>
                  <a:srgbClr val="FF0000"/>
                </a:solidFill>
              </a:rPr>
              <a:t>  </a:t>
            </a:r>
            <a:r>
              <a:rPr lang="en-US" b="1" dirty="0" err="1" smtClean="0">
                <a:solidFill>
                  <a:srgbClr val="FF0000"/>
                </a:solidFill>
              </a:rPr>
              <a:t>Xonalar</a:t>
            </a:r>
            <a:r>
              <a:rPr lang="en-US" b="1" dirty="0" smtClean="0">
                <a:solidFill>
                  <a:srgbClr val="FF0000"/>
                </a:solidFill>
              </a:rPr>
              <a:t> </a:t>
            </a:r>
            <a:r>
              <a:rPr lang="en-US" b="1" dirty="0" err="1">
                <a:solidFill>
                  <a:srgbClr val="FF0000"/>
                </a:solidFill>
              </a:rPr>
              <a:t>gilam</a:t>
            </a:r>
            <a:r>
              <a:rPr lang="en-US" b="1" dirty="0">
                <a:solidFill>
                  <a:srgbClr val="FF0000"/>
                </a:solidFill>
              </a:rPr>
              <a:t> </a:t>
            </a:r>
            <a:r>
              <a:rPr lang="en-US" b="1" dirty="0" err="1">
                <a:solidFill>
                  <a:srgbClr val="FF0000"/>
                </a:solidFill>
              </a:rPr>
              <a:t>bilan</a:t>
            </a:r>
            <a:r>
              <a:rPr lang="en-US" b="1" dirty="0">
                <a:solidFill>
                  <a:srgbClr val="FF0000"/>
                </a:solidFill>
              </a:rPr>
              <a:t> </a:t>
            </a:r>
            <a:r>
              <a:rPr lang="en-US" b="1" dirty="0" err="1">
                <a:solidFill>
                  <a:srgbClr val="FF0000"/>
                </a:solidFill>
              </a:rPr>
              <a:t>qoplangan</a:t>
            </a:r>
            <a:r>
              <a:rPr lang="en-US" b="1" dirty="0">
                <a:solidFill>
                  <a:srgbClr val="FF0000"/>
                </a:solidFill>
              </a:rPr>
              <a:t> </a:t>
            </a:r>
            <a:r>
              <a:rPr lang="en-US" b="1" dirty="0" err="1" smtClean="0">
                <a:solidFill>
                  <a:srgbClr val="FF0000"/>
                </a:solidFill>
              </a:rPr>
              <a:t>bo‘lib</a:t>
            </a:r>
            <a:r>
              <a:rPr lang="en-US" b="1" dirty="0" smtClean="0">
                <a:solidFill>
                  <a:srgbClr val="FF0000"/>
                </a:solidFill>
              </a:rPr>
              <a:t>  </a:t>
            </a:r>
            <a:r>
              <a:rPr lang="en-US" b="1" dirty="0" err="1">
                <a:solidFill>
                  <a:srgbClr val="FF0000"/>
                </a:solidFill>
              </a:rPr>
              <a:t>bolalar</a:t>
            </a:r>
            <a:r>
              <a:rPr lang="en-US" b="1" dirty="0">
                <a:solidFill>
                  <a:srgbClr val="FF0000"/>
                </a:solidFill>
              </a:rPr>
              <a:t> </a:t>
            </a:r>
            <a:r>
              <a:rPr lang="en-US" b="1" dirty="0" err="1">
                <a:solidFill>
                  <a:srgbClr val="FF0000"/>
                </a:solidFill>
              </a:rPr>
              <a:t>o'tirib</a:t>
            </a:r>
            <a:r>
              <a:rPr lang="en-US" b="1" dirty="0">
                <a:solidFill>
                  <a:srgbClr val="FF0000"/>
                </a:solidFill>
              </a:rPr>
              <a:t>, </a:t>
            </a:r>
            <a:r>
              <a:rPr lang="en-US" b="1" dirty="0" err="1" smtClean="0">
                <a:solidFill>
                  <a:srgbClr val="FF0000"/>
                </a:solidFill>
              </a:rPr>
              <a:t>hattoki</a:t>
            </a:r>
            <a:r>
              <a:rPr lang="en-US" b="1" dirty="0" smtClean="0">
                <a:solidFill>
                  <a:srgbClr val="FF0000"/>
                </a:solidFill>
              </a:rPr>
              <a:t> </a:t>
            </a:r>
            <a:r>
              <a:rPr lang="en-US" b="1" dirty="0" err="1" smtClean="0">
                <a:solidFill>
                  <a:srgbClr val="FF0000"/>
                </a:solidFill>
              </a:rPr>
              <a:t>yerga</a:t>
            </a:r>
            <a:r>
              <a:rPr lang="en-US" b="1" dirty="0" smtClean="0">
                <a:solidFill>
                  <a:srgbClr val="FF0000"/>
                </a:solidFill>
              </a:rPr>
              <a:t> </a:t>
            </a:r>
            <a:r>
              <a:rPr lang="en-US" b="1" dirty="0" err="1" smtClean="0">
                <a:solidFill>
                  <a:srgbClr val="FF0000"/>
                </a:solidFill>
              </a:rPr>
              <a:t>yotib</a:t>
            </a:r>
            <a:r>
              <a:rPr lang="en-US" b="1" dirty="0" smtClean="0">
                <a:solidFill>
                  <a:srgbClr val="FF0000"/>
                </a:solidFill>
              </a:rPr>
              <a:t> ham </a:t>
            </a:r>
            <a:r>
              <a:rPr lang="en-US" b="1" dirty="0" err="1" smtClean="0">
                <a:solidFill>
                  <a:srgbClr val="FF0000"/>
                </a:solidFill>
              </a:rPr>
              <a:t>kitob</a:t>
            </a:r>
            <a:r>
              <a:rPr lang="en-US" b="1" dirty="0" smtClean="0">
                <a:solidFill>
                  <a:srgbClr val="FF0000"/>
                </a:solidFill>
              </a:rPr>
              <a:t> </a:t>
            </a:r>
            <a:r>
              <a:rPr lang="en-US" b="1" dirty="0" err="1" smtClean="0">
                <a:solidFill>
                  <a:srgbClr val="FF0000"/>
                </a:solidFill>
              </a:rPr>
              <a:t>o‘qishlari</a:t>
            </a:r>
            <a:r>
              <a:rPr lang="en-US" b="1" dirty="0" smtClean="0">
                <a:solidFill>
                  <a:srgbClr val="FF0000"/>
                </a:solidFill>
              </a:rPr>
              <a:t> , </a:t>
            </a:r>
            <a:r>
              <a:rPr lang="en-US" b="1" dirty="0" err="1" smtClean="0">
                <a:solidFill>
                  <a:srgbClr val="FF0000"/>
                </a:solidFill>
              </a:rPr>
              <a:t>rasm</a:t>
            </a:r>
            <a:r>
              <a:rPr lang="en-US" b="1" dirty="0" smtClean="0">
                <a:solidFill>
                  <a:srgbClr val="FF0000"/>
                </a:solidFill>
              </a:rPr>
              <a:t> </a:t>
            </a:r>
            <a:r>
              <a:rPr lang="en-US" b="1" dirty="0" err="1" smtClean="0">
                <a:solidFill>
                  <a:srgbClr val="FF0000"/>
                </a:solidFill>
              </a:rPr>
              <a:t>chizishlari</a:t>
            </a:r>
            <a:r>
              <a:rPr lang="en-US" b="1" dirty="0" smtClean="0">
                <a:solidFill>
                  <a:srgbClr val="FF0000"/>
                </a:solidFill>
              </a:rPr>
              <a:t>, </a:t>
            </a:r>
            <a:r>
              <a:rPr lang="en-US" b="1" dirty="0" err="1" smtClean="0">
                <a:solidFill>
                  <a:srgbClr val="FF0000"/>
                </a:solidFill>
              </a:rPr>
              <a:t>bo‘yashlari</a:t>
            </a:r>
            <a:r>
              <a:rPr lang="en-US" b="1" dirty="0" smtClean="0">
                <a:solidFill>
                  <a:srgbClr val="FF0000"/>
                </a:solidFill>
              </a:rPr>
              <a:t> </a:t>
            </a:r>
            <a:r>
              <a:rPr lang="en-US" b="1" dirty="0" err="1" smtClean="0">
                <a:solidFill>
                  <a:srgbClr val="FF0000"/>
                </a:solidFill>
              </a:rPr>
              <a:t>mumkin</a:t>
            </a:r>
            <a:r>
              <a:rPr lang="en-US" b="1" dirty="0">
                <a:solidFill>
                  <a:srgbClr val="FF0000"/>
                </a:solidFill>
              </a:rPr>
              <a:t>.</a:t>
            </a:r>
            <a:endParaRPr lang="ru-RU" b="1" dirty="0">
              <a:solidFill>
                <a:srgbClr val="FF0000"/>
              </a:solidFill>
            </a:endParaRPr>
          </a:p>
        </p:txBody>
      </p:sp>
      <p:pic>
        <p:nvPicPr>
          <p:cNvPr id="4" name="Объект 3"/>
          <p:cNvPicPr>
            <a:picLocks noGrp="1" noChangeAspect="1"/>
          </p:cNvPicPr>
          <p:nvPr>
            <p:ph idx="1"/>
          </p:nvPr>
        </p:nvPicPr>
        <p:blipFill rotWithShape="1">
          <a:blip r:embed="rId3">
            <a:extLst>
              <a:ext uri="{28A0092B-C50C-407E-A947-70E740481C1C}">
                <a14:useLocalDpi xmlns:a14="http://schemas.microsoft.com/office/drawing/2010/main" val="0"/>
              </a:ext>
            </a:extLst>
          </a:blip>
          <a:srcRect r="10861"/>
          <a:stretch/>
        </p:blipFill>
        <p:spPr>
          <a:xfrm>
            <a:off x="864955" y="1214021"/>
            <a:ext cx="3414601" cy="2777211"/>
          </a:xfrm>
        </p:spPr>
      </p:pic>
      <p:pic>
        <p:nvPicPr>
          <p:cNvPr id="7" name="Picture 2" descr="https://bookmarin.com/wp-content/uploads/2016/12/kids-republic-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3210" y="630195"/>
            <a:ext cx="3048866" cy="3361037"/>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s://karmatrendz.files.wordpress.com/2009/04/kids_republic_beijing_08.jpg?w=2000&amp;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3741" y="1111959"/>
            <a:ext cx="3139319" cy="2879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45174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716</TotalTime>
  <Words>190</Words>
  <Application>Microsoft Office PowerPoint</Application>
  <PresentationFormat>Широкоэкранный</PresentationFormat>
  <Paragraphs>23</Paragraphs>
  <Slides>20</Slides>
  <Notes>0</Notes>
  <HiddenSlides>0</HiddenSlides>
  <MMClips>1</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20</vt:i4>
      </vt:variant>
    </vt:vector>
  </HeadingPairs>
  <TitlesOfParts>
    <vt:vector size="25" baseType="lpstr">
      <vt:lpstr>Arial</vt:lpstr>
      <vt:lpstr>Calibri</vt:lpstr>
      <vt:lpstr>Calibri Light</vt:lpstr>
      <vt:lpstr>Times New Roman</vt:lpstr>
      <vt:lpstr>Тема Office</vt:lpstr>
      <vt:lpstr>Ona tili va o‘qish  savodxonligi</vt:lpstr>
      <vt:lpstr>Mavzu:</vt:lpstr>
      <vt:lpstr>Презентация PowerPoint</vt:lpstr>
      <vt:lpstr>                           Kitobni do`st bilganlar          O‘zligin anglay bilar,        Kitobni do‘st bilganlar.        Baxt yo‘lin tanlay bilar,         Kitobni do‘st bilganlar.                      Ko‘zga surtar tuprog‘in,                      Suyar gul-u yaprog‘in,                      Qovjiratmas chorbog‘in                      Kitobni do‘st bilganlar.    </vt:lpstr>
      <vt:lpstr>Asqotar yurt, eliga, Qalqon do‘l-u seliga, Mardlik xosdir fe’liga, Kitobni do‘st bilganlar.                     Gumroh dunyo unga yot,                     Har kuni bir kashfiyot,                     Fozillarga zurriyot,                     Kitobni do‘st bilganlar.                                Gard yuqmagan sahardir,                                Ummon ichra gavhardir,                                Asl vatanparvardir,                                Kitobni do‘st bilganlar. </vt:lpstr>
      <vt:lpstr>       Poplar kutubxonasi</vt:lpstr>
      <vt:lpstr> Poplar kutubxonasi Pekindagi eng mahhur kutubxona hisoblanadi Uning birinchi qavatida  konferensiya zali bo’lib unda turli shoular, animatsiya namoyishlari bo`lib turadi. </vt:lpstr>
      <vt:lpstr>     Birinchi qavat 12 rangdagi turli kattalikdagi halqalar   bilan bezatilgan. Devor va shiftdagi bu halqalar yorug'lik yoki javon sifatida xizmat qiladi. Dizayn uchun kamalakning barcha ranglaridan foydalanilganligi sababli kutubxona Kamalak makoni deb ham yuritiladi.</vt:lpstr>
      <vt:lpstr>  Xonalar gilam bilan qoplangan bo‘lib  bolalar o'tirib, hattoki yerga yotib ham kitob o‘qishlari , rasm chizishlari, bo‘yashlari mumkin.</vt:lpstr>
      <vt:lpstr>   Ikkinchi qavati kitob do‘koni bo‘lib, unda bir - biridan qiziqarli , rasmli kitoblar bor. </vt:lpstr>
      <vt:lpstr> Kutubxonadagi  100 metr uzunlikdagi bu lenta ikkala qavatni o‘rab olgan. Kitonxonlar bu lenta orqali birinchi qavatdan kitob do‘koniga chiqishlari mumkin.</vt:lpstr>
      <vt:lpstr>                     Brentvud kutubxonasi</vt:lpstr>
      <vt:lpstr>Презентация PowerPoint</vt:lpstr>
      <vt:lpstr>   Katta kitoblar va daraxt ko'rinishidagi ajoyib  kirish   yo‘laklari bolalarni bolalar maydoniga kirishga chaqiradi.  Bolalar   gapi-ruvchi boyo'g'li tomonidan kutib olinadi .  </vt:lpstr>
      <vt:lpstr>Презентация PowerPoint</vt:lpstr>
      <vt:lpstr>Презентация PowerPoint</vt:lpstr>
      <vt:lpstr>Kitobxonlar o`zi istagan elektron hamda audio kitoblardan ham foydalanishlari mumkin.</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Ona tili va o‘qish  savodxonligi</dc:title>
  <dc:creator>User</dc:creator>
  <cp:lastModifiedBy>User</cp:lastModifiedBy>
  <cp:revision>31</cp:revision>
  <dcterms:created xsi:type="dcterms:W3CDTF">2022-01-02T10:37:58Z</dcterms:created>
  <dcterms:modified xsi:type="dcterms:W3CDTF">2022-01-05T22:43:34Z</dcterms:modified>
</cp:coreProperties>
</file>