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70" r:id="rId5"/>
    <p:sldId id="271" r:id="rId6"/>
    <p:sldId id="273" r:id="rId7"/>
    <p:sldId id="274" r:id="rId8"/>
    <p:sldId id="276" r:id="rId9"/>
    <p:sldId id="277" r:id="rId10"/>
    <p:sldId id="258" r:id="rId11"/>
    <p:sldId id="259" r:id="rId12"/>
    <p:sldId id="260" r:id="rId13"/>
    <p:sldId id="278" r:id="rId14"/>
    <p:sldId id="261" r:id="rId15"/>
    <p:sldId id="269" r:id="rId16"/>
    <p:sldId id="286" r:id="rId17"/>
    <p:sldId id="265" r:id="rId18"/>
    <p:sldId id="279" r:id="rId19"/>
    <p:sldId id="281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223" autoAdjust="0"/>
    <p:restoredTop sz="94660"/>
  </p:normalViewPr>
  <p:slideViewPr>
    <p:cSldViewPr snapToGrid="0">
      <p:cViewPr>
        <p:scale>
          <a:sx n="70" d="100"/>
          <a:sy n="70" d="100"/>
        </p:scale>
        <p:origin x="720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AD444-3D38-41F5-BB21-77B8F994C28B}" type="datetimeFigureOut">
              <a:rPr lang="ru-RU" smtClean="0"/>
              <a:t>01.01.2022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5C18B-69F2-4CD7-86A2-1401287FAB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4234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AD444-3D38-41F5-BB21-77B8F994C28B}" type="datetimeFigureOut">
              <a:rPr lang="ru-RU" smtClean="0"/>
              <a:t>01.01.2022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5C18B-69F2-4CD7-86A2-1401287FAB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515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AD444-3D38-41F5-BB21-77B8F994C28B}" type="datetimeFigureOut">
              <a:rPr lang="ru-RU" smtClean="0"/>
              <a:t>01.01.2022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5C18B-69F2-4CD7-86A2-1401287FAB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600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AD444-3D38-41F5-BB21-77B8F994C28B}" type="datetimeFigureOut">
              <a:rPr lang="ru-RU" smtClean="0"/>
              <a:t>01.01.2022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5C18B-69F2-4CD7-86A2-1401287FAB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529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AD444-3D38-41F5-BB21-77B8F994C28B}" type="datetimeFigureOut">
              <a:rPr lang="ru-RU" smtClean="0"/>
              <a:t>01.01.2022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5C18B-69F2-4CD7-86A2-1401287FAB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980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AD444-3D38-41F5-BB21-77B8F994C28B}" type="datetimeFigureOut">
              <a:rPr lang="ru-RU" smtClean="0"/>
              <a:t>01.01.2022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5C18B-69F2-4CD7-86A2-1401287FAB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6248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AD444-3D38-41F5-BB21-77B8F994C28B}" type="datetimeFigureOut">
              <a:rPr lang="ru-RU" smtClean="0"/>
              <a:t>01.01.2022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5C18B-69F2-4CD7-86A2-1401287FAB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565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AD444-3D38-41F5-BB21-77B8F994C28B}" type="datetimeFigureOut">
              <a:rPr lang="ru-RU" smtClean="0"/>
              <a:t>01.01.2022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5C18B-69F2-4CD7-86A2-1401287FAB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413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AD444-3D38-41F5-BB21-77B8F994C28B}" type="datetimeFigureOut">
              <a:rPr lang="ru-RU" smtClean="0"/>
              <a:t>01.01.2022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5C18B-69F2-4CD7-86A2-1401287FAB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79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AD444-3D38-41F5-BB21-77B8F994C28B}" type="datetimeFigureOut">
              <a:rPr lang="ru-RU" smtClean="0"/>
              <a:t>01.01.2022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5C18B-69F2-4CD7-86A2-1401287FAB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651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AD444-3D38-41F5-BB21-77B8F994C28B}" type="datetimeFigureOut">
              <a:rPr lang="ru-RU" smtClean="0"/>
              <a:t>01.01.2022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5C18B-69F2-4CD7-86A2-1401287FAB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108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7AD444-3D38-41F5-BB21-77B8F994C28B}" type="datetimeFigureOut">
              <a:rPr lang="ru-RU" smtClean="0"/>
              <a:t>01.01.2022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5C18B-69F2-4CD7-86A2-1401287FAB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019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28819" t="19957" r="30187" b="28289"/>
          <a:stretch/>
        </p:blipFill>
        <p:spPr>
          <a:xfrm>
            <a:off x="0" y="7937"/>
            <a:ext cx="12192000" cy="68641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7851" y="1103490"/>
            <a:ext cx="6194258" cy="1325563"/>
          </a:xfrm>
        </p:spPr>
        <p:txBody>
          <a:bodyPr>
            <a:noAutofit/>
          </a:bodyPr>
          <a:lstStyle/>
          <a:p>
            <a:pPr algn="ctr"/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tili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o‘qish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savodxonligi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22007" y="3457623"/>
            <a:ext cx="5585947" cy="172311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8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Spring Acupuncture Backgrounds for Powerpoint Templates - PPT Background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ooks PPT Backgrounds - Download free Books Powerpoint Template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Wallpapers Powerpoint Template Free Presentation Ppt - Template For  Powerpoint - 921x721 Wallpaper - teahub.i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Words Bible Ppt Backgrounds - Powerpoint Presentation Background Ppt - HD Wallpaper 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25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istory Book Powerpoint Templates - Blue, Editorial, Education - Free PPT  Backgrounds and Templa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35852" t="19387" r="34270" b="69850"/>
          <a:stretch/>
        </p:blipFill>
        <p:spPr>
          <a:xfrm>
            <a:off x="2066691" y="2041203"/>
            <a:ext cx="10125309" cy="205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388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Pin on Writers - Escritor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36209" t="29343" r="36491" b="59650"/>
          <a:stretch/>
        </p:blipFill>
        <p:spPr>
          <a:xfrm>
            <a:off x="853885" y="2895141"/>
            <a:ext cx="10940344" cy="3487942"/>
          </a:xfrm>
          <a:prstGeom prst="rect">
            <a:avLst/>
          </a:prstGeom>
        </p:spPr>
      </p:pic>
      <p:sp>
        <p:nvSpPr>
          <p:cNvPr id="5" name="AutoShape 2" descr="Education Background Images Wallpapers HD Wide Desktop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60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History Book Powerpoint Templates - Blue, Editorial, Education - Free PPT  Backgrounds and Templa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36632" t="39600" r="33676" b="52645"/>
          <a:stretch/>
        </p:blipFill>
        <p:spPr>
          <a:xfrm>
            <a:off x="1828799" y="1639507"/>
            <a:ext cx="10197667" cy="1498234"/>
          </a:xfrm>
          <a:prstGeom prst="rect">
            <a:avLst/>
          </a:prstGeom>
        </p:spPr>
      </p:pic>
      <p:pic>
        <p:nvPicPr>
          <p:cNvPr id="6" name="Объект 3"/>
          <p:cNvPicPr>
            <a:picLocks noChangeAspect="1"/>
          </p:cNvPicPr>
          <p:nvPr/>
        </p:nvPicPr>
        <p:blipFill rotWithShape="1">
          <a:blip r:embed="rId3"/>
          <a:srcRect l="38688" t="53523" r="39595" b="39773"/>
          <a:stretch/>
        </p:blipFill>
        <p:spPr>
          <a:xfrm>
            <a:off x="479407" y="4821854"/>
            <a:ext cx="9054886" cy="1572322"/>
          </a:xfrm>
          <a:prstGeom prst="rect">
            <a:avLst/>
          </a:prstGeom>
        </p:spPr>
      </p:pic>
      <p:pic>
        <p:nvPicPr>
          <p:cNvPr id="7" name="Объект 3"/>
          <p:cNvPicPr>
            <a:picLocks noChangeAspect="1"/>
          </p:cNvPicPr>
          <p:nvPr/>
        </p:nvPicPr>
        <p:blipFill rotWithShape="1">
          <a:blip r:embed="rId3"/>
          <a:srcRect l="40534" t="59797" r="36257" b="31381"/>
          <a:stretch/>
        </p:blipFill>
        <p:spPr>
          <a:xfrm>
            <a:off x="1284721" y="3013256"/>
            <a:ext cx="8249572" cy="1763992"/>
          </a:xfrm>
          <a:prstGeom prst="rect">
            <a:avLst/>
          </a:prstGeom>
        </p:spPr>
      </p:pic>
      <p:sp>
        <p:nvSpPr>
          <p:cNvPr id="8" name="AutoShape 2" descr="Light Books Backgrounds for Powerpoint Templates - PPT Background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6" descr="Books Literature Logan Frame Backgrounds for Powerpoint Templates - PPT  Background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8" descr="Old Book Believe Presentation Backgrounds for Powerpoint Templates - PPT  Backgrounds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0" descr="Books Photo Backgrounds for Powerpoint Templates - PPT Backgrounds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2541" y="290926"/>
            <a:ext cx="8543925" cy="127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859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8 Library PowerPoint Templates ideas | powerpoint templates, powerpoint,  templa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74" y="7936"/>
            <a:ext cx="12213773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38602" t="68119" r="41255" b="22509"/>
          <a:stretch/>
        </p:blipFill>
        <p:spPr>
          <a:xfrm>
            <a:off x="1241946" y="2324086"/>
            <a:ext cx="6728348" cy="2662496"/>
          </a:xfrm>
          <a:prstGeom prst="rect">
            <a:avLst/>
          </a:prstGeom>
        </p:spPr>
      </p:pic>
      <p:sp>
        <p:nvSpPr>
          <p:cNvPr id="5" name="AutoShape 2" descr="Books Photo Backgrounds for Powerpoint Templates - PPT Background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27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8 Library PowerPoint Templates ideas | powerpoint templates, powerpoint,  templa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74" y="7936"/>
            <a:ext cx="12213773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38602" t="77051" r="33845" b="12368"/>
          <a:stretch/>
        </p:blipFill>
        <p:spPr>
          <a:xfrm>
            <a:off x="594518" y="2265528"/>
            <a:ext cx="7596902" cy="2882925"/>
          </a:xfrm>
          <a:prstGeom prst="rect">
            <a:avLst/>
          </a:prstGeom>
        </p:spPr>
      </p:pic>
      <p:sp>
        <p:nvSpPr>
          <p:cNvPr id="5" name="AutoShape 2" descr="Books Photo Backgrounds for Powerpoint Templates - PPT Background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996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b="1" dirty="0" err="1" smtClean="0">
                <a:solidFill>
                  <a:srgbClr val="00B050"/>
                </a:solidFill>
              </a:rPr>
              <a:t>O‘qigan</a:t>
            </a:r>
            <a:r>
              <a:rPr lang="en-US" sz="4800" b="1" dirty="0" smtClean="0">
                <a:solidFill>
                  <a:srgbClr val="00B050"/>
                </a:solidFill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</a:rPr>
              <a:t>matningizda</a:t>
            </a:r>
            <a:r>
              <a:rPr lang="en-US" sz="4800" b="1" dirty="0" smtClean="0">
                <a:solidFill>
                  <a:srgbClr val="00B050"/>
                </a:solidFill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</a:rPr>
              <a:t>bir</a:t>
            </a:r>
            <a:r>
              <a:rPr lang="en-US" sz="4800" b="1" dirty="0" smtClean="0">
                <a:solidFill>
                  <a:srgbClr val="00B050"/>
                </a:solidFill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</a:rPr>
              <a:t>nechta</a:t>
            </a:r>
            <a:r>
              <a:rPr lang="en-US" sz="4800" b="1" dirty="0" smtClean="0">
                <a:solidFill>
                  <a:srgbClr val="00B050"/>
                </a:solidFill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</a:rPr>
              <a:t>yozuvchilarning</a:t>
            </a:r>
            <a:r>
              <a:rPr lang="en-US" sz="4800" b="1" dirty="0" smtClean="0">
                <a:solidFill>
                  <a:srgbClr val="00B050"/>
                </a:solidFill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</a:rPr>
              <a:t>va</a:t>
            </a:r>
            <a:r>
              <a:rPr lang="en-US" sz="4800" b="1" dirty="0" smtClean="0">
                <a:solidFill>
                  <a:srgbClr val="00B050"/>
                </a:solidFill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</a:rPr>
              <a:t>asarlarning</a:t>
            </a:r>
            <a:r>
              <a:rPr lang="en-US" sz="4800" b="1" dirty="0" smtClean="0">
                <a:solidFill>
                  <a:srgbClr val="00B050"/>
                </a:solidFill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</a:rPr>
              <a:t>nomi</a:t>
            </a:r>
            <a:r>
              <a:rPr lang="en-US" sz="4800" b="1" dirty="0" smtClean="0">
                <a:solidFill>
                  <a:srgbClr val="00B050"/>
                </a:solidFill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</a:rPr>
              <a:t>keltirilgan</a:t>
            </a:r>
            <a:r>
              <a:rPr lang="en-US" sz="4800" b="1" dirty="0" smtClean="0">
                <a:solidFill>
                  <a:srgbClr val="00B050"/>
                </a:solidFill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</a:rPr>
              <a:t>edi</a:t>
            </a:r>
            <a:r>
              <a:rPr lang="en-US" sz="4800" b="1" dirty="0" smtClean="0">
                <a:solidFill>
                  <a:srgbClr val="00B050"/>
                </a:solidFill>
              </a:rPr>
              <a:t>.</a:t>
            </a:r>
          </a:p>
          <a:p>
            <a:pPr marL="0" indent="0" algn="ctr">
              <a:buNone/>
            </a:pPr>
            <a:r>
              <a:rPr lang="en-US" sz="4800" b="1" dirty="0" err="1" smtClean="0">
                <a:solidFill>
                  <a:srgbClr val="00B050"/>
                </a:solidFill>
              </a:rPr>
              <a:t>Ularni</a:t>
            </a:r>
            <a:r>
              <a:rPr lang="en-US" sz="4800" b="1" dirty="0" smtClean="0">
                <a:solidFill>
                  <a:srgbClr val="00B050"/>
                </a:solidFill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</a:rPr>
              <a:t>ikkiga</a:t>
            </a:r>
            <a:r>
              <a:rPr lang="en-US" sz="4800" b="1" dirty="0" smtClean="0">
                <a:solidFill>
                  <a:srgbClr val="00B050"/>
                </a:solidFill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</a:rPr>
              <a:t>ajratib</a:t>
            </a:r>
            <a:r>
              <a:rPr lang="en-US" sz="4800" b="1" dirty="0" smtClean="0">
                <a:solidFill>
                  <a:srgbClr val="00B050"/>
                </a:solidFill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</a:rPr>
              <a:t>yozing</a:t>
            </a:r>
            <a:r>
              <a:rPr lang="en-US" sz="4800" b="1" dirty="0">
                <a:solidFill>
                  <a:srgbClr val="00B050"/>
                </a:solidFill>
              </a:rPr>
              <a:t>.</a:t>
            </a:r>
            <a:endParaRPr lang="ru-RU" sz="4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39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Open Blank Book PSD | Открытая книга, Книги, Рам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1028" y="-144463"/>
            <a:ext cx="12482252" cy="7132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0974" y="464024"/>
            <a:ext cx="5181600" cy="541268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400" b="1" dirty="0" err="1" smtClean="0">
                <a:solidFill>
                  <a:srgbClr val="00B050"/>
                </a:solidFill>
              </a:rPr>
              <a:t>Yozuvchilar</a:t>
            </a:r>
            <a:r>
              <a:rPr lang="en-US" sz="4400" b="1" dirty="0" smtClean="0">
                <a:solidFill>
                  <a:srgbClr val="00B050"/>
                </a:solidFill>
              </a:rPr>
              <a:t>:</a:t>
            </a:r>
          </a:p>
          <a:p>
            <a:pPr marL="0" indent="0">
              <a:buNone/>
            </a:pPr>
            <a:r>
              <a:rPr lang="en-US" sz="4000" b="1" dirty="0" err="1" smtClean="0">
                <a:solidFill>
                  <a:srgbClr val="0070C0"/>
                </a:solidFill>
              </a:rPr>
              <a:t>Rumiy</a:t>
            </a:r>
            <a:r>
              <a:rPr lang="en-US" sz="4000" b="1" dirty="0" smtClean="0">
                <a:solidFill>
                  <a:srgbClr val="0070C0"/>
                </a:solidFill>
              </a:rPr>
              <a:t>, </a:t>
            </a:r>
            <a:r>
              <a:rPr lang="en-US" sz="4000" b="1" dirty="0" err="1" smtClean="0">
                <a:solidFill>
                  <a:srgbClr val="0070C0"/>
                </a:solidFill>
              </a:rPr>
              <a:t>Alisher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Navoiy</a:t>
            </a:r>
            <a:r>
              <a:rPr lang="en-US" sz="4000" b="1" dirty="0" smtClean="0">
                <a:solidFill>
                  <a:srgbClr val="0070C0"/>
                </a:solidFill>
              </a:rPr>
              <a:t>, Abdulla </a:t>
            </a:r>
            <a:r>
              <a:rPr lang="en-US" sz="4000" b="1" dirty="0" err="1" smtClean="0">
                <a:solidFill>
                  <a:srgbClr val="0070C0"/>
                </a:solidFill>
              </a:rPr>
              <a:t>Qodiriy</a:t>
            </a:r>
            <a:r>
              <a:rPr lang="en-US" sz="4000" b="1" dirty="0" smtClean="0">
                <a:solidFill>
                  <a:srgbClr val="0070C0"/>
                </a:solidFill>
              </a:rPr>
              <a:t>, </a:t>
            </a:r>
            <a:r>
              <a:rPr lang="en-US" sz="4000" b="1" dirty="0" err="1" smtClean="0">
                <a:solidFill>
                  <a:srgbClr val="0070C0"/>
                </a:solidFill>
              </a:rPr>
              <a:t>Cho‘lpon</a:t>
            </a:r>
            <a:r>
              <a:rPr lang="en-US" sz="4000" b="1" dirty="0" smtClean="0">
                <a:solidFill>
                  <a:srgbClr val="0070C0"/>
                </a:solidFill>
              </a:rPr>
              <a:t>, Said Ahmad, </a:t>
            </a:r>
            <a:r>
              <a:rPr lang="en-US" sz="4000" b="1" dirty="0" err="1" smtClean="0">
                <a:solidFill>
                  <a:srgbClr val="0070C0"/>
                </a:solidFill>
              </a:rPr>
              <a:t>ErkinVohidov</a:t>
            </a:r>
            <a:r>
              <a:rPr lang="en-US" sz="4000" b="1" dirty="0" smtClean="0">
                <a:solidFill>
                  <a:srgbClr val="0070C0"/>
                </a:solidFill>
              </a:rPr>
              <a:t>, Abdulla </a:t>
            </a:r>
            <a:r>
              <a:rPr lang="en-US" sz="4000" b="1" dirty="0" err="1" smtClean="0">
                <a:solidFill>
                  <a:srgbClr val="0070C0"/>
                </a:solidFill>
              </a:rPr>
              <a:t>Oripov</a:t>
            </a:r>
            <a:r>
              <a:rPr lang="en-US" sz="4000" b="1" dirty="0" smtClean="0">
                <a:solidFill>
                  <a:srgbClr val="0070C0"/>
                </a:solidFill>
              </a:rPr>
              <a:t>, </a:t>
            </a:r>
            <a:r>
              <a:rPr lang="en-US" sz="4000" b="1" dirty="0" smtClean="0">
                <a:solidFill>
                  <a:srgbClr val="0070C0"/>
                </a:solidFill>
              </a:rPr>
              <a:t>Pushkin, Hans Kristian Andersen,  Mark </a:t>
            </a:r>
            <a:r>
              <a:rPr lang="en-US" sz="4000" b="1" dirty="0" err="1" smtClean="0">
                <a:solidFill>
                  <a:srgbClr val="0070C0"/>
                </a:solidFill>
              </a:rPr>
              <a:t>Tven</a:t>
            </a:r>
            <a:r>
              <a:rPr lang="en-US" sz="4000" b="1" dirty="0" smtClean="0">
                <a:solidFill>
                  <a:srgbClr val="0070C0"/>
                </a:solidFill>
              </a:rPr>
              <a:t>, </a:t>
            </a:r>
            <a:r>
              <a:rPr lang="en-US" sz="4000" b="1" dirty="0" err="1" smtClean="0">
                <a:solidFill>
                  <a:srgbClr val="0070C0"/>
                </a:solidFill>
              </a:rPr>
              <a:t>Xudoyberdi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To‘xtaboyev</a:t>
            </a:r>
            <a:r>
              <a:rPr lang="en-US" sz="4000" b="1" dirty="0">
                <a:solidFill>
                  <a:srgbClr val="0070C0"/>
                </a:solidFill>
              </a:rPr>
              <a:t>.</a:t>
            </a:r>
            <a:r>
              <a:rPr lang="en-US" sz="4000" b="1" dirty="0" smtClean="0">
                <a:solidFill>
                  <a:srgbClr val="0070C0"/>
                </a:solidFill>
              </a:rPr>
              <a:t/>
            </a:r>
            <a:br>
              <a:rPr lang="en-US" sz="4000" b="1" dirty="0" smtClean="0">
                <a:solidFill>
                  <a:srgbClr val="0070C0"/>
                </a:solidFill>
              </a:rPr>
            </a:br>
            <a:endParaRPr lang="ru-RU" sz="4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62700" y="464024"/>
            <a:ext cx="5428397" cy="54126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b="1" dirty="0" err="1" smtClean="0">
                <a:solidFill>
                  <a:srgbClr val="00B050"/>
                </a:solidFill>
              </a:rPr>
              <a:t>Kitoblar</a:t>
            </a:r>
            <a:r>
              <a:rPr lang="en-US" sz="4400" b="1" dirty="0" smtClean="0">
                <a:solidFill>
                  <a:srgbClr val="00B050"/>
                </a:solidFill>
              </a:rPr>
              <a:t>:</a:t>
            </a:r>
          </a:p>
          <a:p>
            <a:pPr marL="0" indent="0">
              <a:buNone/>
            </a:pPr>
            <a:r>
              <a:rPr lang="en-US" sz="4000" b="1" dirty="0" smtClean="0">
                <a:solidFill>
                  <a:srgbClr val="0070C0"/>
                </a:solidFill>
              </a:rPr>
              <a:t>“</a:t>
            </a:r>
            <a:r>
              <a:rPr lang="en-US" sz="4000" b="1" dirty="0" err="1" smtClean="0">
                <a:solidFill>
                  <a:srgbClr val="0070C0"/>
                </a:solidFill>
              </a:rPr>
              <a:t>Baliqchi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va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baliq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haqida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ertak</a:t>
            </a:r>
            <a:r>
              <a:rPr lang="en-US" sz="4000" b="1" dirty="0" smtClean="0">
                <a:solidFill>
                  <a:srgbClr val="0070C0"/>
                </a:solidFill>
              </a:rPr>
              <a:t>”,                         “</a:t>
            </a:r>
            <a:r>
              <a:rPr lang="en-US" sz="4000" b="1" dirty="0" err="1" smtClean="0">
                <a:solidFill>
                  <a:srgbClr val="0070C0"/>
                </a:solidFill>
              </a:rPr>
              <a:t>lrkit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o‘rdakcha</a:t>
            </a:r>
            <a:r>
              <a:rPr lang="en-US" sz="4000" b="1" dirty="0" smtClean="0">
                <a:solidFill>
                  <a:srgbClr val="0070C0"/>
                </a:solidFill>
              </a:rPr>
              <a:t>”,        “Tom </a:t>
            </a:r>
            <a:r>
              <a:rPr lang="en-US" sz="4000" b="1" dirty="0" err="1" smtClean="0">
                <a:solidFill>
                  <a:srgbClr val="0070C0"/>
                </a:solidFill>
              </a:rPr>
              <a:t>Soyerning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boshidan</a:t>
            </a:r>
            <a:r>
              <a:rPr lang="en-US" sz="4000" b="1" dirty="0" smtClean="0">
                <a:solidFill>
                  <a:srgbClr val="0070C0"/>
                </a:solidFill>
              </a:rPr>
              <a:t>  </a:t>
            </a:r>
            <a:r>
              <a:rPr lang="en-US" sz="4000" b="1" dirty="0" err="1" smtClean="0">
                <a:solidFill>
                  <a:srgbClr val="0070C0"/>
                </a:solidFill>
              </a:rPr>
              <a:t>kechirganlari</a:t>
            </a:r>
            <a:r>
              <a:rPr lang="en-US" sz="4000" b="1" dirty="0" smtClean="0">
                <a:solidFill>
                  <a:srgbClr val="0070C0"/>
                </a:solidFill>
              </a:rPr>
              <a:t>”,       “</a:t>
            </a:r>
            <a:r>
              <a:rPr lang="en-US" sz="4000" b="1" dirty="0" err="1" smtClean="0">
                <a:solidFill>
                  <a:srgbClr val="0070C0"/>
                </a:solidFill>
              </a:rPr>
              <a:t>Sariq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devni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minib</a:t>
            </a:r>
            <a:r>
              <a:rPr lang="en-US" sz="4000" b="1" dirty="0" smtClean="0">
                <a:solidFill>
                  <a:srgbClr val="0070C0"/>
                </a:solidFill>
              </a:rPr>
              <a:t>”,          “</a:t>
            </a:r>
            <a:r>
              <a:rPr lang="en-US" sz="4000" b="1" dirty="0" err="1" smtClean="0">
                <a:solidFill>
                  <a:srgbClr val="0070C0"/>
                </a:solidFill>
              </a:rPr>
              <a:t>Zumrad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va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Qimmat</a:t>
            </a:r>
            <a:r>
              <a:rPr lang="en-US" sz="4000" b="1" dirty="0" smtClean="0">
                <a:solidFill>
                  <a:srgbClr val="0070C0"/>
                </a:solidFill>
              </a:rPr>
              <a:t>”,     “Ur, </a:t>
            </a:r>
            <a:r>
              <a:rPr lang="en-US" sz="4000" b="1" dirty="0" err="1" smtClean="0">
                <a:solidFill>
                  <a:srgbClr val="0070C0"/>
                </a:solidFill>
              </a:rPr>
              <a:t>to‘qmoq</a:t>
            </a:r>
            <a:r>
              <a:rPr lang="en-US" sz="4000" b="1" dirty="0" smtClean="0">
                <a:solidFill>
                  <a:srgbClr val="0070C0"/>
                </a:solidFill>
              </a:rPr>
              <a:t>”.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72287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8" name="Picture 10" descr="Open Blank Book PSD | Открытая книга, Книги, Рам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1028" y="-144463"/>
            <a:ext cx="12482252" cy="7132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1862" y="450330"/>
            <a:ext cx="4748521" cy="524482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3200" b="1" dirty="0" err="1" smtClean="0">
                <a:solidFill>
                  <a:srgbClr val="00B050"/>
                </a:solidFill>
              </a:rPr>
              <a:t>Anglatadi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dunyoni</a:t>
            </a:r>
            <a:r>
              <a:rPr lang="en-US" sz="3200" b="1" dirty="0" smtClean="0">
                <a:solidFill>
                  <a:srgbClr val="00B050"/>
                </a:solidFill>
              </a:rPr>
              <a:t>,                                                                      </a:t>
            </a:r>
            <a:r>
              <a:rPr lang="en-US" sz="3200" b="1" dirty="0" err="1" smtClean="0">
                <a:solidFill>
                  <a:srgbClr val="00B050"/>
                </a:solidFill>
              </a:rPr>
              <a:t>Ulashib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nur-ziyoni</a:t>
            </a:r>
            <a:r>
              <a:rPr lang="en-US" sz="3200" b="1" dirty="0" smtClean="0">
                <a:solidFill>
                  <a:srgbClr val="00B050"/>
                </a:solidFill>
              </a:rPr>
              <a:t>. </a:t>
            </a:r>
            <a:r>
              <a:rPr lang="en-US" sz="3200" b="1" dirty="0" err="1" smtClean="0">
                <a:solidFill>
                  <a:srgbClr val="00B050"/>
                </a:solidFill>
              </a:rPr>
              <a:t>Bilimning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yo‘q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poyoni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Uyg‘onib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oftob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bilan</a:t>
            </a:r>
            <a:r>
              <a:rPr lang="en-US" sz="3200" b="1" dirty="0" smtClean="0">
                <a:solidFill>
                  <a:srgbClr val="00B050"/>
                </a:solidFill>
              </a:rPr>
              <a:t>,  </a:t>
            </a:r>
            <a:r>
              <a:rPr lang="en-US" sz="3200" b="1" dirty="0" err="1" smtClean="0">
                <a:solidFill>
                  <a:srgbClr val="00B050"/>
                </a:solidFill>
              </a:rPr>
              <a:t>Do‘st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tutin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kitob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bilan</a:t>
            </a:r>
            <a:r>
              <a:rPr lang="en-US" sz="3200" b="1" dirty="0" smtClean="0">
                <a:solidFill>
                  <a:srgbClr val="00B050"/>
                </a:solidFill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Zehning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boradi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toshib</a:t>
            </a:r>
            <a:r>
              <a:rPr lang="en-US" sz="3200" b="1" dirty="0" smtClean="0">
                <a:solidFill>
                  <a:srgbClr val="00B050"/>
                </a:solidFill>
              </a:rPr>
              <a:t>, </a:t>
            </a:r>
            <a:r>
              <a:rPr lang="en-US" sz="3200" b="1" dirty="0" err="1" smtClean="0">
                <a:solidFill>
                  <a:srgbClr val="00B050"/>
                </a:solidFill>
              </a:rPr>
              <a:t>Dovon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oshib</a:t>
            </a:r>
            <a:r>
              <a:rPr lang="en-US" sz="3200" b="1" dirty="0" smtClean="0">
                <a:solidFill>
                  <a:srgbClr val="00B050"/>
                </a:solidFill>
              </a:rPr>
              <a:t>, </a:t>
            </a:r>
            <a:r>
              <a:rPr lang="en-US" sz="3200" b="1" dirty="0" err="1" smtClean="0">
                <a:solidFill>
                  <a:srgbClr val="00B050"/>
                </a:solidFill>
              </a:rPr>
              <a:t>qir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oshib</a:t>
            </a:r>
            <a:r>
              <a:rPr lang="en-US" sz="3200" b="1" dirty="0" smtClean="0">
                <a:solidFill>
                  <a:srgbClr val="00B050"/>
                </a:solidFill>
              </a:rPr>
              <a:t>. </a:t>
            </a:r>
            <a:r>
              <a:rPr lang="en-US" sz="3200" b="1" dirty="0" err="1" smtClean="0">
                <a:solidFill>
                  <a:srgbClr val="00B050"/>
                </a:solidFill>
              </a:rPr>
              <a:t>Oqar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suv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kabi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shoshib</a:t>
            </a:r>
            <a:r>
              <a:rPr lang="en-US" sz="3200" b="1" dirty="0" smtClean="0">
                <a:solidFill>
                  <a:srgbClr val="00B050"/>
                </a:solidFill>
              </a:rPr>
              <a:t>,  </a:t>
            </a:r>
            <a:r>
              <a:rPr lang="en-US" sz="3200" b="1" dirty="0" err="1" smtClean="0">
                <a:solidFill>
                  <a:srgbClr val="00B050"/>
                </a:solidFill>
              </a:rPr>
              <a:t>Vaqt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o‘tar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shitob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bilan</a:t>
            </a:r>
            <a:r>
              <a:rPr lang="en-US" sz="3200" b="1" dirty="0" smtClean="0">
                <a:solidFill>
                  <a:srgbClr val="00B050"/>
                </a:solidFill>
              </a:rPr>
              <a:t>, </a:t>
            </a:r>
            <a:r>
              <a:rPr lang="en-US" sz="3200" b="1" dirty="0" err="1" smtClean="0">
                <a:solidFill>
                  <a:srgbClr val="00B050"/>
                </a:solidFill>
              </a:rPr>
              <a:t>Do‘st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tutin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kitob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bilan</a:t>
            </a:r>
            <a:r>
              <a:rPr lang="en-US" sz="3200" b="1" dirty="0" smtClean="0">
                <a:solidFill>
                  <a:srgbClr val="00B050"/>
                </a:solidFill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endParaRPr lang="en-US" sz="3200" b="1" dirty="0" smtClean="0">
              <a:solidFill>
                <a:srgbClr val="00B05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4" name="AutoShape 2" descr="Books Slide Backgrounds for Powerpoint Templates - PPT Background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ooks Slide Backgrounds for Powerpoint Templates - PPT Background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Open Book Open Book Frame Backgrounds for Powerpoint Templates - PPT  Backgrounds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641911" y="-144463"/>
            <a:ext cx="4967785" cy="637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B050"/>
                </a:solidFill>
              </a:rPr>
              <a:t>Doim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ochiq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quchoq</a:t>
            </a:r>
            <a:r>
              <a:rPr lang="en-US" sz="3200" b="1" dirty="0" smtClean="0">
                <a:solidFill>
                  <a:srgbClr val="00B050"/>
                </a:solidFill>
              </a:rPr>
              <a:t> u</a:t>
            </a:r>
          </a:p>
          <a:p>
            <a:r>
              <a:rPr lang="en-US" sz="3200" b="1" dirty="0" err="1" smtClean="0">
                <a:solidFill>
                  <a:srgbClr val="00B050"/>
                </a:solidFill>
              </a:rPr>
              <a:t>Ma’rifatga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o‘choq</a:t>
            </a:r>
            <a:r>
              <a:rPr lang="en-US" sz="3200" b="1" dirty="0" smtClean="0">
                <a:solidFill>
                  <a:srgbClr val="00B050"/>
                </a:solidFill>
              </a:rPr>
              <a:t> u.</a:t>
            </a:r>
          </a:p>
          <a:p>
            <a:r>
              <a:rPr lang="en-US" sz="3200" b="1" dirty="0" err="1" smtClean="0">
                <a:solidFill>
                  <a:srgbClr val="00B050"/>
                </a:solidFill>
              </a:rPr>
              <a:t>Yo‘lingda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shamchiroq</a:t>
            </a:r>
            <a:r>
              <a:rPr lang="en-US" sz="3200" b="1" dirty="0" smtClean="0">
                <a:solidFill>
                  <a:srgbClr val="00B050"/>
                </a:solidFill>
              </a:rPr>
              <a:t> u.</a:t>
            </a:r>
          </a:p>
          <a:p>
            <a:r>
              <a:rPr lang="en-US" sz="3200" b="1" dirty="0" err="1" smtClean="0">
                <a:solidFill>
                  <a:srgbClr val="00B050"/>
                </a:solidFill>
              </a:rPr>
              <a:t>Yasha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shu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xitob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bilan</a:t>
            </a:r>
            <a:r>
              <a:rPr lang="en-US" sz="3200" b="1" dirty="0" smtClean="0">
                <a:solidFill>
                  <a:srgbClr val="00B050"/>
                </a:solidFill>
              </a:rPr>
              <a:t>, </a:t>
            </a:r>
          </a:p>
          <a:p>
            <a:r>
              <a:rPr lang="en-US" sz="3200" b="1" dirty="0" err="1" smtClean="0">
                <a:solidFill>
                  <a:srgbClr val="00B050"/>
                </a:solidFill>
              </a:rPr>
              <a:t>Do‘st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tutin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kitob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bilan</a:t>
            </a:r>
            <a:r>
              <a:rPr lang="en-US" sz="3200" b="1" dirty="0" smtClean="0">
                <a:solidFill>
                  <a:srgbClr val="00B050"/>
                </a:solidFill>
              </a:rPr>
              <a:t>.</a:t>
            </a:r>
          </a:p>
          <a:p>
            <a:endParaRPr lang="en-US" sz="3200" b="1" dirty="0" smtClean="0">
              <a:solidFill>
                <a:srgbClr val="00B050"/>
              </a:solidFill>
            </a:endParaRPr>
          </a:p>
          <a:p>
            <a:r>
              <a:rPr lang="en-US" sz="3200" b="1" dirty="0" err="1" smtClean="0">
                <a:solidFill>
                  <a:srgbClr val="00B050"/>
                </a:solidFill>
              </a:rPr>
              <a:t>Bo‘lay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desang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basma</a:t>
            </a:r>
            <a:r>
              <a:rPr lang="en-US" sz="3200" b="1" dirty="0" smtClean="0">
                <a:solidFill>
                  <a:srgbClr val="00B050"/>
                </a:solidFill>
              </a:rPr>
              <a:t>-bas, </a:t>
            </a:r>
            <a:r>
              <a:rPr lang="en-US" sz="3200" b="1" dirty="0" err="1" smtClean="0">
                <a:solidFill>
                  <a:srgbClr val="00B050"/>
                </a:solidFill>
              </a:rPr>
              <a:t>Zamon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bilan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hamnafas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Bilishni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qilsang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havas</a:t>
            </a:r>
            <a:r>
              <a:rPr lang="en-US" sz="3200" b="1" dirty="0" smtClean="0">
                <a:solidFill>
                  <a:srgbClr val="00B050"/>
                </a:solidFill>
              </a:rPr>
              <a:t>   </a:t>
            </a:r>
            <a:r>
              <a:rPr lang="en-US" sz="3200" b="1" dirty="0" err="1" smtClean="0">
                <a:solidFill>
                  <a:srgbClr val="00B050"/>
                </a:solidFill>
              </a:rPr>
              <a:t>Savol-javob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bilan</a:t>
            </a:r>
            <a:r>
              <a:rPr lang="en-US" sz="3200" b="1" dirty="0" smtClean="0">
                <a:solidFill>
                  <a:srgbClr val="00B050"/>
                </a:solidFill>
              </a:rPr>
              <a:t>                        </a:t>
            </a:r>
            <a:r>
              <a:rPr lang="en-US" sz="3200" b="1" dirty="0" err="1" smtClean="0">
                <a:solidFill>
                  <a:srgbClr val="00B050"/>
                </a:solidFill>
              </a:rPr>
              <a:t>Do‘st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tutin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kitob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bilan</a:t>
            </a:r>
            <a:r>
              <a:rPr lang="en-US" sz="3200" b="1" dirty="0" smtClean="0">
                <a:solidFill>
                  <a:srgbClr val="00B05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52066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parchemins - Page 11 | Frame border design, Old paper background,  Powerpoint background desig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97539" y="1228300"/>
            <a:ext cx="8011237" cy="5179325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8000" b="1" dirty="0" err="1" smtClean="0">
                <a:solidFill>
                  <a:srgbClr val="0070C0"/>
                </a:solidFill>
              </a:rPr>
              <a:t>Mustaqil</a:t>
            </a:r>
            <a:r>
              <a:rPr lang="en-US" sz="8000" b="1" dirty="0" smtClean="0">
                <a:solidFill>
                  <a:srgbClr val="0070C0"/>
                </a:solidFill>
              </a:rPr>
              <a:t> </a:t>
            </a:r>
            <a:r>
              <a:rPr lang="en-US" sz="8000" b="1" dirty="0" err="1" smtClean="0">
                <a:solidFill>
                  <a:srgbClr val="0070C0"/>
                </a:solidFill>
              </a:rPr>
              <a:t>topshiriq</a:t>
            </a:r>
            <a:r>
              <a:rPr lang="en-US" sz="8000" b="1" dirty="0" smtClean="0">
                <a:solidFill>
                  <a:srgbClr val="0070C0"/>
                </a:solidFill>
              </a:rPr>
              <a:t>:</a:t>
            </a:r>
          </a:p>
          <a:p>
            <a:pPr marL="0" indent="0" algn="ctr">
              <a:buNone/>
            </a:pPr>
            <a:r>
              <a:rPr lang="en-US" sz="8800" b="1" dirty="0" err="1" smtClean="0">
                <a:solidFill>
                  <a:srgbClr val="00B050"/>
                </a:solidFill>
              </a:rPr>
              <a:t>Sevib</a:t>
            </a:r>
            <a:r>
              <a:rPr lang="en-US" sz="8800" b="1" dirty="0" smtClean="0">
                <a:solidFill>
                  <a:srgbClr val="00B050"/>
                </a:solidFill>
              </a:rPr>
              <a:t> </a:t>
            </a:r>
            <a:r>
              <a:rPr lang="en-US" sz="8800" b="1" dirty="0" err="1" smtClean="0">
                <a:solidFill>
                  <a:srgbClr val="00B050"/>
                </a:solidFill>
              </a:rPr>
              <a:t>o‘qigan</a:t>
            </a:r>
            <a:r>
              <a:rPr lang="en-US" sz="8800" b="1" dirty="0" smtClean="0">
                <a:solidFill>
                  <a:srgbClr val="00B050"/>
                </a:solidFill>
              </a:rPr>
              <a:t> </a:t>
            </a:r>
            <a:r>
              <a:rPr lang="en-US" sz="8800" b="1" dirty="0" err="1" smtClean="0">
                <a:solidFill>
                  <a:srgbClr val="00B050"/>
                </a:solidFill>
              </a:rPr>
              <a:t>ertaklaringiz</a:t>
            </a:r>
            <a:r>
              <a:rPr lang="en-US" sz="8800" b="1" dirty="0" smtClean="0">
                <a:solidFill>
                  <a:srgbClr val="00B050"/>
                </a:solidFill>
              </a:rPr>
              <a:t> </a:t>
            </a:r>
            <a:r>
              <a:rPr lang="en-US" sz="8800" b="1" dirty="0" err="1" smtClean="0">
                <a:solidFill>
                  <a:srgbClr val="00B050"/>
                </a:solidFill>
              </a:rPr>
              <a:t>nomlarini</a:t>
            </a:r>
            <a:r>
              <a:rPr lang="en-US" sz="8800" b="1" dirty="0" smtClean="0">
                <a:solidFill>
                  <a:srgbClr val="00B050"/>
                </a:solidFill>
              </a:rPr>
              <a:t> </a:t>
            </a:r>
            <a:r>
              <a:rPr lang="en-US" sz="8800" b="1" dirty="0" err="1" smtClean="0">
                <a:solidFill>
                  <a:srgbClr val="00B050"/>
                </a:solidFill>
              </a:rPr>
              <a:t>yozing</a:t>
            </a:r>
            <a:r>
              <a:rPr lang="en-US" sz="8800" b="1" dirty="0" smtClean="0">
                <a:solidFill>
                  <a:srgbClr val="00B05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74706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parchemins - Page 11 | Frame border design, Old paper background,  Powerpoint background desig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060812" y="913642"/>
            <a:ext cx="9064594" cy="428105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 i="1" noProof="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E’</a:t>
            </a:r>
            <a:r>
              <a:rPr kumimoji="0" lang="uz-Latn-UZ" sz="8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TIBORINGIZ </a:t>
            </a:r>
            <a:r>
              <a:rPr kumimoji="0" lang="uz-Latn-UZ" sz="8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UCHUN RAHMAT!</a:t>
            </a:r>
            <a:endParaRPr kumimoji="0" lang="ru-RU" sz="80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95106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Kids Book Clu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42666" y="247424"/>
            <a:ext cx="1014548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8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haxsiy</a:t>
            </a:r>
            <a:r>
              <a:rPr lang="en-US" sz="8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kutubxona</a:t>
            </a:r>
            <a:endParaRPr lang="en-US" sz="8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8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8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MUSTAHKAMLASH</a:t>
            </a:r>
            <a:endParaRPr lang="uz-Latn-UZ" sz="8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AutoShape 2" descr="Six Essential Features for your Home Library - Daily Dream Decor"/>
          <p:cNvSpPr>
            <a:spLocks noChangeAspect="1" noChangeArrowheads="1"/>
          </p:cNvSpPr>
          <p:nvPr/>
        </p:nvSpPr>
        <p:spPr bwMode="auto">
          <a:xfrm>
            <a:off x="155575" y="-5737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56420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22 PPT ideas | powerpoint, powerpoint background design, background 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158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72142" b="13775"/>
          <a:stretch/>
        </p:blipFill>
        <p:spPr>
          <a:xfrm>
            <a:off x="102764" y="2620370"/>
            <a:ext cx="6298037" cy="190045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400801" y="2185368"/>
            <a:ext cx="60960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400" b="1" dirty="0" err="1" smtClean="0">
                <a:solidFill>
                  <a:srgbClr val="00B050"/>
                </a:solidFill>
              </a:rPr>
              <a:t>O‘qishni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qilsang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odat</a:t>
            </a:r>
            <a:r>
              <a:rPr lang="en-US" sz="4400" b="1" dirty="0" smtClean="0">
                <a:solidFill>
                  <a:srgbClr val="00B050"/>
                </a:solidFill>
              </a:rPr>
              <a:t>,</a:t>
            </a:r>
          </a:p>
          <a:p>
            <a:r>
              <a:rPr lang="en-US" sz="4400" b="1" dirty="0" err="1" smtClean="0">
                <a:solidFill>
                  <a:srgbClr val="00B050"/>
                </a:solidFill>
              </a:rPr>
              <a:t>Hamrohdir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baxt-saodat</a:t>
            </a:r>
            <a:r>
              <a:rPr lang="en-US" sz="4400" b="1" dirty="0" smtClean="0">
                <a:solidFill>
                  <a:srgbClr val="00B050"/>
                </a:solidFill>
              </a:rPr>
              <a:t>.</a:t>
            </a:r>
          </a:p>
          <a:p>
            <a:r>
              <a:rPr lang="en-US" sz="4400" b="1" dirty="0" err="1" smtClean="0">
                <a:solidFill>
                  <a:srgbClr val="00B050"/>
                </a:solidFill>
              </a:rPr>
              <a:t>Ilm</a:t>
            </a:r>
            <a:r>
              <a:rPr lang="en-US" sz="4400" b="1" dirty="0" smtClean="0">
                <a:solidFill>
                  <a:srgbClr val="00B050"/>
                </a:solidFill>
              </a:rPr>
              <a:t> ham </a:t>
            </a:r>
            <a:r>
              <a:rPr lang="en-US" sz="4400" b="1" dirty="0" err="1" smtClean="0">
                <a:solidFill>
                  <a:srgbClr val="00B050"/>
                </a:solidFill>
              </a:rPr>
              <a:t>bir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ibodat</a:t>
            </a:r>
            <a:r>
              <a:rPr lang="en-US" sz="4400" b="1" dirty="0" smtClean="0">
                <a:solidFill>
                  <a:srgbClr val="00B050"/>
                </a:solidFill>
              </a:rPr>
              <a:t>.</a:t>
            </a:r>
          </a:p>
          <a:p>
            <a:r>
              <a:rPr lang="en-US" sz="4400" b="1" dirty="0" err="1" smtClean="0">
                <a:solidFill>
                  <a:srgbClr val="00B050"/>
                </a:solidFill>
              </a:rPr>
              <a:t>Har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amal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hisob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bilan</a:t>
            </a:r>
            <a:r>
              <a:rPr lang="en-US" sz="4400" b="1" dirty="0" smtClean="0">
                <a:solidFill>
                  <a:srgbClr val="00B050"/>
                </a:solidFill>
              </a:rPr>
              <a:t>, </a:t>
            </a:r>
          </a:p>
          <a:p>
            <a:r>
              <a:rPr lang="en-US" sz="4400" b="1" dirty="0" err="1" smtClean="0">
                <a:solidFill>
                  <a:srgbClr val="00B050"/>
                </a:solidFill>
              </a:rPr>
              <a:t>Do‘st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tutin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kitob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bilan</a:t>
            </a:r>
            <a:r>
              <a:rPr lang="en-US" sz="4400" b="1" dirty="0" smtClean="0">
                <a:solidFill>
                  <a:srgbClr val="00B050"/>
                </a:solidFill>
              </a:rPr>
              <a:t>.</a:t>
            </a:r>
            <a:endParaRPr lang="ru-RU" sz="4400" b="1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45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2 PPT ideas | powerpoint, powerpoint background design, background 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158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2444" y="1200516"/>
            <a:ext cx="10508775" cy="29074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</a:rPr>
              <a:t>1.Biz </a:t>
            </a:r>
            <a:r>
              <a:rPr lang="en-US" sz="4400" b="1" dirty="0" err="1" smtClean="0">
                <a:solidFill>
                  <a:srgbClr val="C00000"/>
                </a:solidFill>
              </a:rPr>
              <a:t>hayotda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qaysi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buyumni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charxlaymiz</a:t>
            </a:r>
            <a:r>
              <a:rPr lang="en-US" sz="4400" b="1" dirty="0" smtClean="0">
                <a:solidFill>
                  <a:srgbClr val="C00000"/>
                </a:solidFill>
              </a:rPr>
              <a:t>?</a:t>
            </a:r>
          </a:p>
          <a:p>
            <a:pPr algn="ctr"/>
            <a:r>
              <a:rPr lang="en-US" sz="4400" b="1" dirty="0" err="1" smtClean="0">
                <a:solidFill>
                  <a:srgbClr val="C00000"/>
                </a:solidFill>
              </a:rPr>
              <a:t>Nima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uchun</a:t>
            </a:r>
            <a:r>
              <a:rPr lang="en-US" sz="4400" b="1" dirty="0" smtClean="0">
                <a:solidFill>
                  <a:srgbClr val="C00000"/>
                </a:solidFill>
              </a:rPr>
              <a:t>?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2444" y="3222660"/>
            <a:ext cx="10508775" cy="29074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00B05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1624" y="3591150"/>
            <a:ext cx="3704017" cy="277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975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2 PPT ideas | powerpoint, powerpoint background design, background 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158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75893" y="1687043"/>
            <a:ext cx="9182507" cy="298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</a:rPr>
              <a:t>2.Nima deb </a:t>
            </a:r>
            <a:r>
              <a:rPr lang="en-US" sz="4400" b="1" dirty="0" err="1" smtClean="0">
                <a:solidFill>
                  <a:srgbClr val="C00000"/>
                </a:solidFill>
              </a:rPr>
              <a:t>o‘ylaysiz</a:t>
            </a:r>
            <a:r>
              <a:rPr lang="en-US" sz="4400" b="1" dirty="0" smtClean="0">
                <a:solidFill>
                  <a:srgbClr val="C00000"/>
                </a:solidFill>
              </a:rPr>
              <a:t>, </a:t>
            </a:r>
            <a:r>
              <a:rPr lang="en-US" sz="4400" b="1" dirty="0" err="1" smtClean="0">
                <a:solidFill>
                  <a:srgbClr val="C00000"/>
                </a:solidFill>
              </a:rPr>
              <a:t>aqlni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charxlash</a:t>
            </a:r>
            <a:r>
              <a:rPr lang="en-US" sz="4400" b="1" dirty="0" smtClean="0">
                <a:solidFill>
                  <a:srgbClr val="C00000"/>
                </a:solidFill>
              </a:rPr>
              <a:t>  </a:t>
            </a:r>
            <a:r>
              <a:rPr lang="en-US" sz="4400" b="1" dirty="0" err="1" smtClean="0">
                <a:solidFill>
                  <a:srgbClr val="C00000"/>
                </a:solidFill>
              </a:rPr>
              <a:t>nima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degani</a:t>
            </a:r>
            <a:r>
              <a:rPr lang="en-US" sz="4400" b="1" dirty="0" smtClean="0">
                <a:solidFill>
                  <a:srgbClr val="C00000"/>
                </a:solidFill>
              </a:rPr>
              <a:t>?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Inson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aqlini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qanday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charxlashi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kerak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ekan</a:t>
            </a:r>
            <a:r>
              <a:rPr lang="en-US" sz="4400" b="1" dirty="0" smtClean="0">
                <a:solidFill>
                  <a:srgbClr val="C00000"/>
                </a:solidFill>
              </a:rPr>
              <a:t>?</a:t>
            </a:r>
            <a:endParaRPr lang="ru-RU" sz="4400" b="1" dirty="0" smtClean="0">
              <a:solidFill>
                <a:srgbClr val="C00000"/>
              </a:solidFill>
            </a:endParaRPr>
          </a:p>
          <a:p>
            <a:pPr algn="ctr"/>
            <a:r>
              <a:rPr lang="en-US" sz="4400" b="1" dirty="0" smtClean="0">
                <a:solidFill>
                  <a:srgbClr val="C00000"/>
                </a:solidFill>
              </a:rPr>
              <a:t>  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44205" y="4068821"/>
            <a:ext cx="10508775" cy="29074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00B050"/>
                </a:solidFill>
              </a:rPr>
              <a:t>Ko‘p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kitob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o‘qish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aqlni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charxlaydi</a:t>
            </a:r>
            <a:r>
              <a:rPr lang="en-US" sz="4400" b="1" dirty="0" smtClean="0">
                <a:solidFill>
                  <a:srgbClr val="00B050"/>
                </a:solidFill>
              </a:rPr>
              <a:t>. </a:t>
            </a:r>
            <a:r>
              <a:rPr lang="en-US" sz="4400" b="1" dirty="0" err="1" smtClean="0">
                <a:solidFill>
                  <a:srgbClr val="00B050"/>
                </a:solidFill>
              </a:rPr>
              <a:t>Aqlni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charxlash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miya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faoliyatini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yaxshilaydi</a:t>
            </a:r>
            <a:r>
              <a:rPr lang="en-US" sz="4400" b="1" dirty="0" smtClean="0">
                <a:solidFill>
                  <a:srgbClr val="00B050"/>
                </a:solidFill>
              </a:rPr>
              <a:t>,  </a:t>
            </a:r>
            <a:r>
              <a:rPr lang="en-US" sz="4400" b="1" dirty="0" err="1" smtClean="0">
                <a:solidFill>
                  <a:srgbClr val="00B050"/>
                </a:solidFill>
              </a:rPr>
              <a:t>fikrlash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qobiliyatini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rivojlantiradi</a:t>
            </a:r>
            <a:r>
              <a:rPr lang="en-US" sz="4400" b="1" dirty="0" smtClean="0">
                <a:solidFill>
                  <a:srgbClr val="00B050"/>
                </a:solidFill>
              </a:rPr>
              <a:t>.</a:t>
            </a:r>
            <a:endParaRPr lang="ru-RU" sz="4400" b="1" dirty="0" smtClean="0">
              <a:solidFill>
                <a:srgbClr val="00B050"/>
              </a:solidFill>
            </a:endParaRPr>
          </a:p>
          <a:p>
            <a:pPr algn="ctr"/>
            <a:endParaRPr lang="ru-RU" sz="4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907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2 PPT ideas | powerpoint, powerpoint background design, background 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886"/>
            <a:ext cx="121158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186868"/>
            <a:ext cx="9182507" cy="298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C00000"/>
                </a:solidFill>
              </a:rPr>
              <a:t>3</a:t>
            </a:r>
            <a:r>
              <a:rPr lang="en-US" sz="4400" b="1" dirty="0" smtClean="0">
                <a:solidFill>
                  <a:srgbClr val="C00000"/>
                </a:solidFill>
              </a:rPr>
              <a:t>.Muallif </a:t>
            </a:r>
            <a:r>
              <a:rPr lang="en-US" sz="4400" b="1" dirty="0" err="1" smtClean="0">
                <a:solidFill>
                  <a:srgbClr val="C00000"/>
                </a:solidFill>
              </a:rPr>
              <a:t>nimaga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kitobni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sehrli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va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mo‘jizaviy</a:t>
            </a:r>
            <a:r>
              <a:rPr lang="en-US" sz="4400" b="1" dirty="0" smtClean="0">
                <a:solidFill>
                  <a:srgbClr val="C00000"/>
                </a:solidFill>
              </a:rPr>
              <a:t> deb </a:t>
            </a:r>
            <a:r>
              <a:rPr lang="en-US" sz="4400" b="1" dirty="0" err="1" smtClean="0">
                <a:solidFill>
                  <a:srgbClr val="C00000"/>
                </a:solidFill>
              </a:rPr>
              <a:t>aytyapti</a:t>
            </a:r>
            <a:r>
              <a:rPr lang="en-US" sz="4400" b="1" dirty="0" smtClean="0">
                <a:solidFill>
                  <a:srgbClr val="C00000"/>
                </a:solidFill>
              </a:rPr>
              <a:t>? 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6478" y="3686684"/>
            <a:ext cx="12055522" cy="29074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00B050"/>
                </a:solidFill>
              </a:rPr>
              <a:t>Kitoblarga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jo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qilingan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bilimlar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shunday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qudratli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kuchga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egaki</a:t>
            </a:r>
            <a:r>
              <a:rPr lang="en-US" sz="4400" b="1" dirty="0" smtClean="0">
                <a:solidFill>
                  <a:srgbClr val="00B050"/>
                </a:solidFill>
              </a:rPr>
              <a:t>, </a:t>
            </a:r>
            <a:r>
              <a:rPr lang="en-US" sz="4400" b="1" dirty="0" err="1" smtClean="0">
                <a:solidFill>
                  <a:srgbClr val="00B050"/>
                </a:solidFill>
              </a:rPr>
              <a:t>ularni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sehr</a:t>
            </a:r>
            <a:r>
              <a:rPr lang="en-US" sz="4400" b="1" dirty="0" smtClean="0">
                <a:solidFill>
                  <a:srgbClr val="00B050"/>
                </a:solidFill>
              </a:rPr>
              <a:t>, </a:t>
            </a:r>
            <a:r>
              <a:rPr lang="en-US" sz="4400" b="1" dirty="0" err="1" smtClean="0">
                <a:solidFill>
                  <a:srgbClr val="00B050"/>
                </a:solidFill>
              </a:rPr>
              <a:t>mo‘jiza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bilan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tenglashtirish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mumkin</a:t>
            </a:r>
            <a:r>
              <a:rPr lang="en-US" sz="4400" b="1" dirty="0" smtClean="0">
                <a:solidFill>
                  <a:srgbClr val="00B050"/>
                </a:solidFill>
              </a:rPr>
              <a:t>. </a:t>
            </a:r>
            <a:r>
              <a:rPr lang="en-US" sz="4400" b="1" dirty="0" err="1" smtClean="0">
                <a:solidFill>
                  <a:srgbClr val="00B050"/>
                </a:solidFill>
              </a:rPr>
              <a:t>Kitob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muqovasini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ochar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ekansiz</a:t>
            </a:r>
            <a:r>
              <a:rPr lang="en-US" sz="4400" b="1" dirty="0" smtClean="0">
                <a:solidFill>
                  <a:srgbClr val="00B050"/>
                </a:solidFill>
              </a:rPr>
              <a:t>, </a:t>
            </a:r>
            <a:r>
              <a:rPr lang="en-US" sz="4400" b="1" dirty="0" err="1" smtClean="0">
                <a:solidFill>
                  <a:srgbClr val="00B050"/>
                </a:solidFill>
              </a:rPr>
              <a:t>sirli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olamga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kirib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qolgandek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bo‘lasiz</a:t>
            </a:r>
            <a:r>
              <a:rPr lang="en-US" sz="4400" b="1" dirty="0" smtClean="0">
                <a:solidFill>
                  <a:srgbClr val="00B050"/>
                </a:solidFill>
              </a:rPr>
              <a:t>.</a:t>
            </a:r>
            <a:endParaRPr lang="ru-RU" sz="4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551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2 PPT ideas | powerpoint, powerpoint background design, background 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158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36478" y="1528061"/>
            <a:ext cx="11122926" cy="298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</a:rPr>
              <a:t>4.Abdurahmon Akbar </a:t>
            </a:r>
            <a:r>
              <a:rPr lang="en-US" sz="4400" b="1" dirty="0" err="1" smtClean="0">
                <a:solidFill>
                  <a:srgbClr val="C00000"/>
                </a:solidFill>
              </a:rPr>
              <a:t>birinchi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o‘qigan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badiiy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asarlari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qaysilar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ekan</a:t>
            </a:r>
            <a:r>
              <a:rPr lang="en-US" sz="4400" b="1" dirty="0" smtClean="0">
                <a:solidFill>
                  <a:srgbClr val="C00000"/>
                </a:solidFill>
              </a:rPr>
              <a:t>? </a:t>
            </a:r>
            <a:r>
              <a:rPr lang="en-US" sz="4400" b="1" dirty="0" err="1" smtClean="0">
                <a:solidFill>
                  <a:srgbClr val="C00000"/>
                </a:solidFill>
              </a:rPr>
              <a:t>Siz</a:t>
            </a:r>
            <a:r>
              <a:rPr lang="en-US" sz="4400" b="1" dirty="0" smtClean="0">
                <a:solidFill>
                  <a:srgbClr val="C00000"/>
                </a:solidFill>
              </a:rPr>
              <a:t> u </a:t>
            </a:r>
            <a:r>
              <a:rPr lang="en-US" sz="4400" b="1" dirty="0" err="1" smtClean="0">
                <a:solidFill>
                  <a:srgbClr val="C00000"/>
                </a:solidFill>
              </a:rPr>
              <a:t>kitoblarning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qaysilarini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bilasiz</a:t>
            </a:r>
            <a:r>
              <a:rPr lang="en-US" sz="4400" b="1" dirty="0" smtClean="0">
                <a:solidFill>
                  <a:srgbClr val="C00000"/>
                </a:solidFill>
              </a:rPr>
              <a:t>?</a:t>
            </a:r>
            <a:r>
              <a:rPr lang="en-US" sz="4400" b="1" dirty="0" smtClean="0">
                <a:solidFill>
                  <a:srgbClr val="002060"/>
                </a:solidFill>
              </a:rPr>
              <a:t/>
            </a:r>
            <a:br>
              <a:rPr lang="en-US" sz="4400" b="1" dirty="0" smtClean="0">
                <a:solidFill>
                  <a:srgbClr val="002060"/>
                </a:solidFill>
              </a:rPr>
            </a:b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2444" y="3222660"/>
            <a:ext cx="10508775" cy="29074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00B05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406" y="4084494"/>
            <a:ext cx="1894115" cy="2478541"/>
          </a:xfrm>
          <a:prstGeom prst="rect">
            <a:avLst/>
          </a:prstGeom>
        </p:spPr>
      </p:pic>
      <p:pic>
        <p:nvPicPr>
          <p:cNvPr id="6" name="Picture 4" descr="Baliqchi va baliq haqida ertak (Multfilm) » Скачать песни mp3 онлайн  слушать бесплатно 20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834" y="3984765"/>
            <a:ext cx="1877102" cy="267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t="3759" b="24147"/>
          <a:stretch/>
        </p:blipFill>
        <p:spPr>
          <a:xfrm>
            <a:off x="9173392" y="3994686"/>
            <a:ext cx="2157701" cy="26581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/>
          <a:srcRect t="13821" b="39685"/>
          <a:stretch/>
        </p:blipFill>
        <p:spPr>
          <a:xfrm>
            <a:off x="6243249" y="4002226"/>
            <a:ext cx="2336830" cy="2608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744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2 PPT ideas | powerpoint, powerpoint background design, background 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886"/>
            <a:ext cx="121158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0160" y="2192823"/>
            <a:ext cx="9182507" cy="298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C00000"/>
                </a:solidFill>
              </a:rPr>
              <a:t>5</a:t>
            </a:r>
            <a:r>
              <a:rPr lang="en-US" sz="4400" b="1" dirty="0" smtClean="0">
                <a:solidFill>
                  <a:srgbClr val="C00000"/>
                </a:solidFill>
              </a:rPr>
              <a:t>. </a:t>
            </a:r>
            <a:r>
              <a:rPr lang="en-US" sz="4400" b="1" dirty="0" err="1" smtClean="0">
                <a:solidFill>
                  <a:srgbClr val="C00000"/>
                </a:solidFill>
              </a:rPr>
              <a:t>Shoirning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shaxsiy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kutubxonasida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qanday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kitoblar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bor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ekan</a:t>
            </a:r>
            <a:r>
              <a:rPr lang="en-US" sz="4400" b="1" dirty="0" smtClean="0">
                <a:solidFill>
                  <a:srgbClr val="C00000"/>
                </a:solidFill>
              </a:rPr>
              <a:t>?</a:t>
            </a:r>
            <a:br>
              <a:rPr lang="en-US" sz="4400" b="1" dirty="0" smtClean="0">
                <a:solidFill>
                  <a:srgbClr val="C00000"/>
                </a:solidFill>
              </a:rPr>
            </a:br>
            <a:r>
              <a:rPr lang="en-US" sz="4400" b="1" dirty="0" smtClean="0">
                <a:solidFill>
                  <a:srgbClr val="C00000"/>
                </a:solidFill>
              </a:rPr>
              <a:t/>
            </a:r>
            <a:br>
              <a:rPr lang="en-US" sz="4400" b="1" dirty="0" smtClean="0">
                <a:solidFill>
                  <a:srgbClr val="C00000"/>
                </a:solidFill>
              </a:rPr>
            </a:br>
            <a:r>
              <a:rPr lang="en-US" sz="4400" b="1" dirty="0" smtClean="0">
                <a:solidFill>
                  <a:srgbClr val="C00000"/>
                </a:solidFill>
              </a:rPr>
              <a:t/>
            </a:r>
            <a:br>
              <a:rPr lang="en-US" sz="4400" b="1" dirty="0" smtClean="0">
                <a:solidFill>
                  <a:srgbClr val="C00000"/>
                </a:solidFill>
              </a:rPr>
            </a:b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3809" y="3687497"/>
            <a:ext cx="11678342" cy="36244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00B050"/>
                </a:solidFill>
              </a:rPr>
              <a:t>Rumiy</a:t>
            </a:r>
            <a:r>
              <a:rPr lang="en-US" sz="4400" b="1" dirty="0" smtClean="0">
                <a:solidFill>
                  <a:srgbClr val="00B050"/>
                </a:solidFill>
              </a:rPr>
              <a:t>, </a:t>
            </a:r>
            <a:r>
              <a:rPr lang="en-US" sz="4400" b="1" dirty="0" err="1" smtClean="0">
                <a:solidFill>
                  <a:srgbClr val="00B050"/>
                </a:solidFill>
              </a:rPr>
              <a:t>Alisher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Navoiy</a:t>
            </a:r>
            <a:r>
              <a:rPr lang="en-US" sz="4400" b="1" dirty="0" smtClean="0">
                <a:solidFill>
                  <a:srgbClr val="00B050"/>
                </a:solidFill>
              </a:rPr>
              <a:t>, Abdulla </a:t>
            </a:r>
            <a:r>
              <a:rPr lang="en-US" sz="4400" b="1" dirty="0" err="1" smtClean="0">
                <a:solidFill>
                  <a:srgbClr val="00B050"/>
                </a:solidFill>
              </a:rPr>
              <a:t>Qodiriy</a:t>
            </a:r>
            <a:r>
              <a:rPr lang="en-US" sz="4400" b="1" dirty="0" smtClean="0">
                <a:solidFill>
                  <a:srgbClr val="00B050"/>
                </a:solidFill>
              </a:rPr>
              <a:t>, </a:t>
            </a:r>
            <a:r>
              <a:rPr lang="en-US" sz="4400" b="1" dirty="0" err="1" smtClean="0">
                <a:solidFill>
                  <a:srgbClr val="00B050"/>
                </a:solidFill>
              </a:rPr>
              <a:t>Cho‘lpon</a:t>
            </a:r>
            <a:r>
              <a:rPr lang="en-US" sz="4400" b="1" dirty="0" smtClean="0">
                <a:solidFill>
                  <a:srgbClr val="00B050"/>
                </a:solidFill>
              </a:rPr>
              <a:t>, Said Ahmad, </a:t>
            </a:r>
            <a:r>
              <a:rPr lang="en-US" sz="4400" b="1" dirty="0" err="1" smtClean="0">
                <a:solidFill>
                  <a:srgbClr val="00B050"/>
                </a:solidFill>
              </a:rPr>
              <a:t>Erkin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Vohidov</a:t>
            </a:r>
            <a:r>
              <a:rPr lang="en-US" sz="4400" b="1" dirty="0" smtClean="0">
                <a:solidFill>
                  <a:srgbClr val="00B050"/>
                </a:solidFill>
              </a:rPr>
              <a:t>, Abdulla </a:t>
            </a:r>
            <a:r>
              <a:rPr lang="en-US" sz="4400" b="1" dirty="0" err="1" smtClean="0">
                <a:solidFill>
                  <a:srgbClr val="00B050"/>
                </a:solidFill>
              </a:rPr>
              <a:t>Oripov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kabi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sevimli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ijodkorlarimizning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asarlari</a:t>
            </a:r>
            <a:r>
              <a:rPr lang="en-US" sz="4400" b="1" dirty="0" smtClean="0">
                <a:solidFill>
                  <a:srgbClr val="00B050"/>
                </a:solidFill>
              </a:rPr>
              <a:t>, </a:t>
            </a:r>
            <a:r>
              <a:rPr lang="en-US" sz="4400" b="1" dirty="0" err="1" smtClean="0">
                <a:solidFill>
                  <a:srgbClr val="00B050"/>
                </a:solidFill>
              </a:rPr>
              <a:t>qomuslar</a:t>
            </a:r>
            <a:r>
              <a:rPr lang="en-US" sz="4400" b="1" dirty="0" smtClean="0">
                <a:solidFill>
                  <a:srgbClr val="00B050"/>
                </a:solidFill>
              </a:rPr>
              <a:t>, </a:t>
            </a:r>
            <a:r>
              <a:rPr lang="en-US" sz="4400" b="1" dirty="0" err="1" smtClean="0">
                <a:solidFill>
                  <a:srgbClr val="00B050"/>
                </a:solidFill>
              </a:rPr>
              <a:t>hadislar</a:t>
            </a:r>
            <a:r>
              <a:rPr lang="en-US" sz="4400" b="1" dirty="0" smtClean="0">
                <a:solidFill>
                  <a:srgbClr val="00B050"/>
                </a:solidFill>
              </a:rPr>
              <a:t>, </a:t>
            </a:r>
            <a:r>
              <a:rPr lang="en-US" sz="4400" b="1" dirty="0" err="1" smtClean="0">
                <a:solidFill>
                  <a:srgbClr val="00B050"/>
                </a:solidFill>
              </a:rPr>
              <a:t>lug‘atlar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smtClean="0">
                <a:solidFill>
                  <a:srgbClr val="00B050"/>
                </a:solidFill>
              </a:rPr>
              <a:t>bor.</a:t>
            </a:r>
            <a:endParaRPr lang="ru-RU" sz="4400" b="1" dirty="0" smtClean="0">
              <a:solidFill>
                <a:srgbClr val="00B050"/>
              </a:solidFill>
            </a:endParaRPr>
          </a:p>
          <a:p>
            <a:pPr algn="ctr"/>
            <a:endParaRPr lang="ru-RU" sz="4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286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2 PPT ideas | powerpoint, powerpoint background design, background 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886"/>
            <a:ext cx="121158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445827" y="2404037"/>
            <a:ext cx="12822561" cy="298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C00000"/>
                </a:solidFill>
              </a:rPr>
              <a:t>6</a:t>
            </a:r>
            <a:r>
              <a:rPr lang="en-US" sz="4400" b="1" dirty="0" smtClean="0">
                <a:solidFill>
                  <a:srgbClr val="C00000"/>
                </a:solidFill>
              </a:rPr>
              <a:t>. </a:t>
            </a:r>
            <a:r>
              <a:rPr lang="en-US" sz="4400" b="1" dirty="0" err="1" smtClean="0">
                <a:solidFill>
                  <a:srgbClr val="C00000"/>
                </a:solidFill>
              </a:rPr>
              <a:t>Nima</a:t>
            </a:r>
            <a:r>
              <a:rPr lang="en-US" sz="4400" b="1" dirty="0" smtClean="0">
                <a:solidFill>
                  <a:srgbClr val="C00000"/>
                </a:solidFill>
              </a:rPr>
              <a:t> deb </a:t>
            </a:r>
            <a:r>
              <a:rPr lang="en-US" sz="4400" b="1" dirty="0" err="1" smtClean="0">
                <a:solidFill>
                  <a:srgbClr val="C00000"/>
                </a:solidFill>
              </a:rPr>
              <a:t>o‘ylaysiz</a:t>
            </a:r>
            <a:r>
              <a:rPr lang="en-US" sz="4400" b="1" dirty="0" smtClean="0">
                <a:solidFill>
                  <a:srgbClr val="C00000"/>
                </a:solidFill>
              </a:rPr>
              <a:t>, </a:t>
            </a:r>
            <a:r>
              <a:rPr lang="en-US" sz="4400" b="1" dirty="0" err="1" smtClean="0">
                <a:solidFill>
                  <a:srgbClr val="C00000"/>
                </a:solidFill>
              </a:rPr>
              <a:t>shoir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nima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uchun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sizning</a:t>
            </a:r>
            <a:r>
              <a:rPr lang="en-US" sz="4400" b="1" dirty="0" smtClean="0">
                <a:solidFill>
                  <a:srgbClr val="C00000"/>
                </a:solidFill>
              </a:rPr>
              <a:t> ham </a:t>
            </a:r>
            <a:r>
              <a:rPr lang="en-US" sz="4400" b="1" dirty="0" err="1" smtClean="0">
                <a:solidFill>
                  <a:srgbClr val="C00000"/>
                </a:solidFill>
              </a:rPr>
              <a:t>shaxsiy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kutubxonangiz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bo‘lishini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istayapti</a:t>
            </a:r>
            <a:r>
              <a:rPr lang="en-US" sz="4400" b="1" dirty="0" smtClean="0">
                <a:solidFill>
                  <a:srgbClr val="C00000"/>
                </a:solidFill>
              </a:rPr>
              <a:t>?</a:t>
            </a:r>
            <a:br>
              <a:rPr lang="en-US" sz="4400" b="1" dirty="0" smtClean="0">
                <a:solidFill>
                  <a:srgbClr val="C00000"/>
                </a:solidFill>
              </a:rPr>
            </a:br>
            <a:r>
              <a:rPr lang="en-US" sz="4400" b="1" dirty="0" smtClean="0">
                <a:solidFill>
                  <a:srgbClr val="C00000"/>
                </a:solidFill>
              </a:rPr>
              <a:t/>
            </a:r>
            <a:br>
              <a:rPr lang="en-US" sz="4400" b="1" dirty="0" smtClean="0">
                <a:solidFill>
                  <a:srgbClr val="C00000"/>
                </a:solidFill>
              </a:rPr>
            </a:br>
            <a:r>
              <a:rPr lang="en-US" sz="4400" b="1" dirty="0" smtClean="0">
                <a:solidFill>
                  <a:srgbClr val="C00000"/>
                </a:solidFill>
              </a:rPr>
              <a:t/>
            </a:r>
            <a:br>
              <a:rPr lang="en-US" sz="4400" b="1" dirty="0" smtClean="0">
                <a:solidFill>
                  <a:srgbClr val="C00000"/>
                </a:solidFill>
              </a:rPr>
            </a:br>
            <a:r>
              <a:rPr lang="en-US" sz="4400" b="1" dirty="0" smtClean="0">
                <a:solidFill>
                  <a:srgbClr val="C00000"/>
                </a:solidFill>
              </a:rPr>
              <a:t/>
            </a:r>
            <a:br>
              <a:rPr lang="en-US" sz="4400" b="1" dirty="0" smtClean="0">
                <a:solidFill>
                  <a:srgbClr val="C00000"/>
                </a:solidFill>
              </a:rPr>
            </a:b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939654"/>
            <a:ext cx="12376734" cy="29074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00B050"/>
                </a:solidFill>
              </a:rPr>
              <a:t>Kitob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b</a:t>
            </a:r>
            <a:r>
              <a:rPr lang="en-US" sz="4400" b="1" dirty="0" err="1" smtClean="0">
                <a:solidFill>
                  <a:srgbClr val="00B050"/>
                </a:solidFill>
              </a:rPr>
              <a:t>izni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hali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>
                <a:solidFill>
                  <a:srgbClr val="00B050"/>
                </a:solidFill>
              </a:rPr>
              <a:t>b</a:t>
            </a:r>
            <a:r>
              <a:rPr lang="en-US" sz="4400" b="1" dirty="0" smtClean="0">
                <a:solidFill>
                  <a:srgbClr val="00B050"/>
                </a:solidFill>
              </a:rPr>
              <a:t>iz </a:t>
            </a:r>
            <a:r>
              <a:rPr lang="en-US" sz="4400" b="1" dirty="0" err="1" smtClean="0">
                <a:solidFill>
                  <a:srgbClr val="00B050"/>
                </a:solidFill>
              </a:rPr>
              <a:t>ko‘rmagan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dunyoga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olib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kiradi</a:t>
            </a:r>
            <a:r>
              <a:rPr lang="en-US" sz="4400" b="1" dirty="0" smtClean="0">
                <a:solidFill>
                  <a:srgbClr val="00B050"/>
                </a:solidFill>
              </a:rPr>
              <a:t>. Biz </a:t>
            </a:r>
            <a:r>
              <a:rPr lang="en-US" sz="4400" b="1" dirty="0" err="1" smtClean="0">
                <a:solidFill>
                  <a:srgbClr val="00B050"/>
                </a:solidFill>
              </a:rPr>
              <a:t>eshitmagan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so‘zlarni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aytadi</a:t>
            </a:r>
            <a:r>
              <a:rPr lang="en-US" sz="4400" b="1" dirty="0" smtClean="0">
                <a:solidFill>
                  <a:srgbClr val="00B050"/>
                </a:solidFill>
              </a:rPr>
              <a:t>, </a:t>
            </a:r>
            <a:r>
              <a:rPr lang="en-US" sz="4400" b="1" dirty="0" err="1" smtClean="0">
                <a:solidFill>
                  <a:srgbClr val="00B050"/>
                </a:solidFill>
              </a:rPr>
              <a:t>insonga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qanot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bag‘ishlaydi</a:t>
            </a:r>
            <a:r>
              <a:rPr lang="en-US" sz="4400" b="1" dirty="0" smtClean="0">
                <a:solidFill>
                  <a:srgbClr val="00B050"/>
                </a:solidFill>
              </a:rPr>
              <a:t>. </a:t>
            </a:r>
            <a:r>
              <a:rPr lang="en-US" sz="4400" b="1" dirty="0" err="1" smtClean="0">
                <a:solidFill>
                  <a:srgbClr val="00B050"/>
                </a:solidFill>
              </a:rPr>
              <a:t>Xalqning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ulug‘ligi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uning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aqliy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kamoloti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va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uning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komilligi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bilan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o‘lchanadi</a:t>
            </a:r>
            <a:r>
              <a:rPr lang="en-US" sz="4400" b="1" dirty="0" smtClean="0">
                <a:solidFill>
                  <a:srgbClr val="00B050"/>
                </a:solidFill>
              </a:rPr>
              <a:t>. </a:t>
            </a:r>
            <a:r>
              <a:rPr lang="en-US" sz="4400" b="1" dirty="0" err="1" smtClean="0">
                <a:solidFill>
                  <a:srgbClr val="00B050"/>
                </a:solidFill>
              </a:rPr>
              <a:t>Buning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uchun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esa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kitob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beminnat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do‘stdir</a:t>
            </a:r>
            <a:r>
              <a:rPr lang="en-US" sz="4400" b="1" dirty="0" smtClean="0">
                <a:solidFill>
                  <a:srgbClr val="00B050"/>
                </a:solidFill>
              </a:rPr>
              <a:t>.</a:t>
            </a:r>
          </a:p>
          <a:p>
            <a:pPr algn="ctr"/>
            <a:endParaRPr lang="ru-RU" sz="4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833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</TotalTime>
  <Words>395</Words>
  <Application>Microsoft Office PowerPoint</Application>
  <PresentationFormat>Широкоэкранный</PresentationFormat>
  <Paragraphs>40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Тема Office</vt:lpstr>
      <vt:lpstr>Ona tili va o‘qish  savodxonligi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47</cp:revision>
  <dcterms:created xsi:type="dcterms:W3CDTF">2022-01-01T13:56:29Z</dcterms:created>
  <dcterms:modified xsi:type="dcterms:W3CDTF">2022-01-01T19:35:21Z</dcterms:modified>
</cp:coreProperties>
</file>