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70" r:id="rId5"/>
    <p:sldId id="271" r:id="rId6"/>
    <p:sldId id="273" r:id="rId7"/>
    <p:sldId id="274" r:id="rId8"/>
    <p:sldId id="276" r:id="rId9"/>
    <p:sldId id="277" r:id="rId10"/>
    <p:sldId id="258" r:id="rId11"/>
    <p:sldId id="259" r:id="rId12"/>
    <p:sldId id="260" r:id="rId13"/>
    <p:sldId id="278" r:id="rId14"/>
    <p:sldId id="261" r:id="rId15"/>
    <p:sldId id="269" r:id="rId16"/>
    <p:sldId id="286" r:id="rId17"/>
    <p:sldId id="265" r:id="rId18"/>
    <p:sldId id="279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23" autoAdjust="0"/>
    <p:restoredTop sz="94660"/>
  </p:normalViewPr>
  <p:slideViewPr>
    <p:cSldViewPr snapToGrid="0">
      <p:cViewPr>
        <p:scale>
          <a:sx n="70" d="100"/>
          <a:sy n="70" d="100"/>
        </p:scale>
        <p:origin x="7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3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1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0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2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8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4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56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1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5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0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D444-3D38-41F5-BB21-77B8F994C28B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C18B-69F2-4CD7-86A2-1401287F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1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8819" t="19957" r="30187" b="28289"/>
          <a:stretch/>
        </p:blipFill>
        <p:spPr>
          <a:xfrm>
            <a:off x="0" y="7937"/>
            <a:ext cx="12192000" cy="6864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851" y="1103490"/>
            <a:ext cx="6194258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2007" y="3457623"/>
            <a:ext cx="5585947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8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pring Acupunctur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PPT Backgrounds - Download free Books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Wallpapers Powerpoint Template Free Presentation Ppt - Template For  Powerpoint - 921x721 Wallpaper - teahub.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Words Bible Ppt Backgrounds - Powerpoint Presentation Background Ppt - HD Wallpape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2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ory Book Powerpoint Templates - Blue, Editorial, Education - Free PPT 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852" t="19387" r="34270" b="69850"/>
          <a:stretch/>
        </p:blipFill>
        <p:spPr>
          <a:xfrm>
            <a:off x="2066691" y="2041203"/>
            <a:ext cx="10125309" cy="20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n on Writers - Escrit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209" t="29343" r="36491" b="59650"/>
          <a:stretch/>
        </p:blipFill>
        <p:spPr>
          <a:xfrm>
            <a:off x="853885" y="2895141"/>
            <a:ext cx="10940344" cy="3487942"/>
          </a:xfrm>
          <a:prstGeom prst="rect">
            <a:avLst/>
          </a:prstGeom>
        </p:spPr>
      </p:pic>
      <p:sp>
        <p:nvSpPr>
          <p:cNvPr id="5" name="AutoShape 2" descr="Education Background Images Wallpapers HD Wide Desktop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istory Book Powerpoint Templates - Blue, Editorial, Education - Free PPT  Backgrounds and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632" t="39600" r="33676" b="52645"/>
          <a:stretch/>
        </p:blipFill>
        <p:spPr>
          <a:xfrm>
            <a:off x="1828799" y="1639507"/>
            <a:ext cx="10197667" cy="1498234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3"/>
          <a:srcRect l="38688" t="53523" r="39595" b="39773"/>
          <a:stretch/>
        </p:blipFill>
        <p:spPr>
          <a:xfrm>
            <a:off x="479407" y="4821854"/>
            <a:ext cx="9054886" cy="157232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/>
          <a:srcRect l="40534" t="59797" r="36257" b="31381"/>
          <a:stretch/>
        </p:blipFill>
        <p:spPr>
          <a:xfrm>
            <a:off x="1284721" y="3013256"/>
            <a:ext cx="8249572" cy="1763992"/>
          </a:xfrm>
          <a:prstGeom prst="rect">
            <a:avLst/>
          </a:prstGeom>
        </p:spPr>
      </p:pic>
      <p:sp>
        <p:nvSpPr>
          <p:cNvPr id="8" name="AutoShape 2" descr="Light Books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Books Literature Logan Frame Backgrounds for Powerpoint Templates - PPT  Backgroun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Old Book Believe Presentation Backgrounds for Powerpoint Templates - PPT  Backgroun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Books Photo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541" y="290926"/>
            <a:ext cx="85439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8 Library PowerPoint Templates ideas | powerpoint templates, powerpoint, 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4" y="7936"/>
            <a:ext cx="122137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602" t="68119" r="41255" b="22509"/>
          <a:stretch/>
        </p:blipFill>
        <p:spPr>
          <a:xfrm>
            <a:off x="1241946" y="2324086"/>
            <a:ext cx="6728348" cy="2662496"/>
          </a:xfrm>
          <a:prstGeom prst="rect">
            <a:avLst/>
          </a:prstGeom>
        </p:spPr>
      </p:pic>
      <p:sp>
        <p:nvSpPr>
          <p:cNvPr id="5" name="AutoShape 2" descr="Books Photo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8 Library PowerPoint Templates ideas | powerpoint templates, powerpoint, 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4" y="7936"/>
            <a:ext cx="122137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8602" t="77051" r="33845" b="12368"/>
          <a:stretch/>
        </p:blipFill>
        <p:spPr>
          <a:xfrm>
            <a:off x="594518" y="2265528"/>
            <a:ext cx="7596902" cy="2882925"/>
          </a:xfrm>
          <a:prstGeom prst="rect">
            <a:avLst/>
          </a:prstGeom>
        </p:spPr>
      </p:pic>
      <p:sp>
        <p:nvSpPr>
          <p:cNvPr id="5" name="AutoShape 2" descr="Books Photo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00B050"/>
                </a:solidFill>
              </a:rPr>
              <a:t>O‘qigan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matningizda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bir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nechta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yozuvchilarning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va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asarlarning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nomi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keltirilgan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edi</a:t>
            </a:r>
            <a:r>
              <a:rPr lang="en-US" sz="4800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4800" b="1" dirty="0" err="1" smtClean="0">
                <a:solidFill>
                  <a:srgbClr val="00B050"/>
                </a:solidFill>
              </a:rPr>
              <a:t>Ularni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ikkiga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ajratib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yozing</a:t>
            </a:r>
            <a:r>
              <a:rPr lang="en-US" sz="4800" b="1" dirty="0">
                <a:solidFill>
                  <a:srgbClr val="00B050"/>
                </a:solidFill>
              </a:rPr>
              <a:t>.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Open Blank Book PSD | Открытая книга, Книги,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28" y="-144463"/>
            <a:ext cx="12482252" cy="71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0974" y="464024"/>
            <a:ext cx="5181600" cy="541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00B050"/>
                </a:solidFill>
              </a:rPr>
              <a:t>Yozuvchilar</a:t>
            </a:r>
            <a:r>
              <a:rPr lang="en-US" sz="4400" b="1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70C0"/>
                </a:solidFill>
              </a:rPr>
              <a:t>Rumiy</a:t>
            </a:r>
            <a:r>
              <a:rPr lang="en-US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</a:rPr>
              <a:t>Alisher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Navoiy</a:t>
            </a:r>
            <a:r>
              <a:rPr lang="en-US" sz="4000" b="1" dirty="0" smtClean="0">
                <a:solidFill>
                  <a:srgbClr val="0070C0"/>
                </a:solidFill>
              </a:rPr>
              <a:t>, Abdulla </a:t>
            </a:r>
            <a:r>
              <a:rPr lang="en-US" sz="4000" b="1" dirty="0" err="1" smtClean="0">
                <a:solidFill>
                  <a:srgbClr val="0070C0"/>
                </a:solidFill>
              </a:rPr>
              <a:t>Qodiriy</a:t>
            </a:r>
            <a:r>
              <a:rPr lang="en-US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</a:rPr>
              <a:t>Cho‘lpon</a:t>
            </a:r>
            <a:r>
              <a:rPr lang="en-US" sz="4000" b="1" dirty="0" smtClean="0">
                <a:solidFill>
                  <a:srgbClr val="0070C0"/>
                </a:solidFill>
              </a:rPr>
              <a:t>, Said Ahmad, </a:t>
            </a:r>
            <a:r>
              <a:rPr lang="en-US" sz="4000" b="1" dirty="0" err="1" smtClean="0">
                <a:solidFill>
                  <a:srgbClr val="0070C0"/>
                </a:solidFill>
              </a:rPr>
              <a:t>ErkinVohidov</a:t>
            </a:r>
            <a:r>
              <a:rPr lang="en-US" sz="4000" b="1" dirty="0" smtClean="0">
                <a:solidFill>
                  <a:srgbClr val="0070C0"/>
                </a:solidFill>
              </a:rPr>
              <a:t>, Abdulla </a:t>
            </a:r>
            <a:r>
              <a:rPr lang="en-US" sz="4000" b="1" dirty="0" err="1" smtClean="0">
                <a:solidFill>
                  <a:srgbClr val="0070C0"/>
                </a:solidFill>
              </a:rPr>
              <a:t>Oripov</a:t>
            </a:r>
            <a:r>
              <a:rPr lang="en-US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smtClean="0">
                <a:solidFill>
                  <a:srgbClr val="0070C0"/>
                </a:solidFill>
              </a:rPr>
              <a:t>Pushkin, Hans Kristian Andersen,  Mark </a:t>
            </a:r>
            <a:r>
              <a:rPr lang="en-US" sz="4000" b="1" dirty="0" err="1" smtClean="0">
                <a:solidFill>
                  <a:srgbClr val="0070C0"/>
                </a:solidFill>
              </a:rPr>
              <a:t>Tven</a:t>
            </a:r>
            <a:r>
              <a:rPr lang="en-US" sz="4000" b="1" dirty="0" smtClean="0">
                <a:solidFill>
                  <a:srgbClr val="0070C0"/>
                </a:solidFill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</a:rPr>
              <a:t>Xudoyberdi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To‘xtaboyev</a:t>
            </a:r>
            <a:r>
              <a:rPr lang="en-US" sz="4000" b="1" dirty="0">
                <a:solidFill>
                  <a:srgbClr val="0070C0"/>
                </a:solidFill>
              </a:rPr>
              <a:t>.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62700" y="464024"/>
            <a:ext cx="5428397" cy="541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00B050"/>
                </a:solidFill>
              </a:rPr>
              <a:t>Kitoblar</a:t>
            </a:r>
            <a:r>
              <a:rPr lang="en-US" sz="4400" b="1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“</a:t>
            </a:r>
            <a:r>
              <a:rPr lang="en-US" sz="4000" b="1" dirty="0" err="1" smtClean="0">
                <a:solidFill>
                  <a:srgbClr val="0070C0"/>
                </a:solidFill>
              </a:rPr>
              <a:t>Baliqchi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va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baliq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haqida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ertak</a:t>
            </a:r>
            <a:r>
              <a:rPr lang="en-US" sz="4000" b="1" dirty="0" smtClean="0">
                <a:solidFill>
                  <a:srgbClr val="0070C0"/>
                </a:solidFill>
              </a:rPr>
              <a:t>”,                         “</a:t>
            </a:r>
            <a:r>
              <a:rPr lang="en-US" sz="4000" b="1" dirty="0" err="1" smtClean="0">
                <a:solidFill>
                  <a:srgbClr val="0070C0"/>
                </a:solidFill>
              </a:rPr>
              <a:t>lrkit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o‘rdakcha</a:t>
            </a:r>
            <a:r>
              <a:rPr lang="en-US" sz="4000" b="1" dirty="0" smtClean="0">
                <a:solidFill>
                  <a:srgbClr val="0070C0"/>
                </a:solidFill>
              </a:rPr>
              <a:t>”,        “Tom </a:t>
            </a:r>
            <a:r>
              <a:rPr lang="en-US" sz="4000" b="1" dirty="0" err="1" smtClean="0">
                <a:solidFill>
                  <a:srgbClr val="0070C0"/>
                </a:solidFill>
              </a:rPr>
              <a:t>Soyerning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boshidan</a:t>
            </a:r>
            <a:r>
              <a:rPr lang="en-US" sz="4000" b="1" dirty="0" smtClean="0">
                <a:solidFill>
                  <a:srgbClr val="0070C0"/>
                </a:solidFill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</a:rPr>
              <a:t>kechirganlari</a:t>
            </a:r>
            <a:r>
              <a:rPr lang="en-US" sz="4000" b="1" dirty="0" smtClean="0">
                <a:solidFill>
                  <a:srgbClr val="0070C0"/>
                </a:solidFill>
              </a:rPr>
              <a:t>”,       “</a:t>
            </a:r>
            <a:r>
              <a:rPr lang="en-US" sz="4000" b="1" dirty="0" err="1" smtClean="0">
                <a:solidFill>
                  <a:srgbClr val="0070C0"/>
                </a:solidFill>
              </a:rPr>
              <a:t>Sariq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devni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minib</a:t>
            </a:r>
            <a:r>
              <a:rPr lang="en-US" sz="4000" b="1" dirty="0" smtClean="0">
                <a:solidFill>
                  <a:srgbClr val="0070C0"/>
                </a:solidFill>
              </a:rPr>
              <a:t>”,          “</a:t>
            </a:r>
            <a:r>
              <a:rPr lang="en-US" sz="4000" b="1" dirty="0" err="1" smtClean="0">
                <a:solidFill>
                  <a:srgbClr val="0070C0"/>
                </a:solidFill>
              </a:rPr>
              <a:t>Zumrad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va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Qimmat</a:t>
            </a:r>
            <a:r>
              <a:rPr lang="en-US" sz="4000" b="1" dirty="0" smtClean="0">
                <a:solidFill>
                  <a:srgbClr val="0070C0"/>
                </a:solidFill>
              </a:rPr>
              <a:t>”,     “Ur, </a:t>
            </a:r>
            <a:r>
              <a:rPr lang="en-US" sz="4000" b="1" dirty="0" err="1" smtClean="0">
                <a:solidFill>
                  <a:srgbClr val="0070C0"/>
                </a:solidFill>
              </a:rPr>
              <a:t>to‘qmoq</a:t>
            </a:r>
            <a:r>
              <a:rPr lang="en-US" sz="4000" b="1" dirty="0" smtClean="0">
                <a:solidFill>
                  <a:srgbClr val="0070C0"/>
                </a:solidFill>
              </a:rPr>
              <a:t>”.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22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Open Blank Book PSD | Открытая книга, Книги, Рам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028" y="-144463"/>
            <a:ext cx="12482252" cy="71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862" y="450330"/>
            <a:ext cx="4748521" cy="52448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err="1" smtClean="0">
                <a:solidFill>
                  <a:srgbClr val="00B050"/>
                </a:solidFill>
              </a:rPr>
              <a:t>Anglatadi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dunyoni</a:t>
            </a:r>
            <a:r>
              <a:rPr lang="en-US" sz="3200" b="1" dirty="0" smtClean="0">
                <a:solidFill>
                  <a:srgbClr val="00B050"/>
                </a:solidFill>
              </a:rPr>
              <a:t>,                                                                      </a:t>
            </a:r>
            <a:r>
              <a:rPr lang="en-US" sz="3200" b="1" dirty="0" err="1" smtClean="0">
                <a:solidFill>
                  <a:srgbClr val="00B050"/>
                </a:solidFill>
              </a:rPr>
              <a:t>Ulashib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nur-ziyoni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</a:rPr>
              <a:t>Bilimning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yo‘q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poyoni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Uyg‘onib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oftob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,  </a:t>
            </a:r>
            <a:r>
              <a:rPr lang="en-US" sz="3200" b="1" dirty="0" err="1" smtClean="0">
                <a:solidFill>
                  <a:srgbClr val="00B050"/>
                </a:solidFill>
              </a:rPr>
              <a:t>Do‘st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tutin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kitob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Zehning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boradi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toshib</a:t>
            </a:r>
            <a:r>
              <a:rPr lang="en-US" sz="3200" b="1" dirty="0" smtClean="0">
                <a:solidFill>
                  <a:srgbClr val="00B050"/>
                </a:solidFill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</a:rPr>
              <a:t>Dovon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oshib</a:t>
            </a:r>
            <a:r>
              <a:rPr lang="en-US" sz="3200" b="1" dirty="0" smtClean="0">
                <a:solidFill>
                  <a:srgbClr val="00B050"/>
                </a:solidFill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</a:rPr>
              <a:t>qir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oshib</a:t>
            </a:r>
            <a:r>
              <a:rPr lang="en-US" sz="3200" b="1" dirty="0" smtClean="0">
                <a:solidFill>
                  <a:srgbClr val="00B050"/>
                </a:solidFill>
              </a:rPr>
              <a:t>. </a:t>
            </a:r>
            <a:r>
              <a:rPr lang="en-US" sz="3200" b="1" dirty="0" err="1" smtClean="0">
                <a:solidFill>
                  <a:srgbClr val="00B050"/>
                </a:solidFill>
              </a:rPr>
              <a:t>Oqar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suv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kabi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shoshib</a:t>
            </a:r>
            <a:r>
              <a:rPr lang="en-US" sz="3200" b="1" dirty="0" smtClean="0">
                <a:solidFill>
                  <a:srgbClr val="00B050"/>
                </a:solidFill>
              </a:rPr>
              <a:t>,  </a:t>
            </a:r>
            <a:r>
              <a:rPr lang="en-US" sz="3200" b="1" dirty="0" err="1" smtClean="0">
                <a:solidFill>
                  <a:srgbClr val="00B050"/>
                </a:solidFill>
              </a:rPr>
              <a:t>Vaqt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o‘tar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shitob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</a:rPr>
              <a:t>Do‘st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tutin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kitob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200" b="1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AutoShape 2" descr="Books Slid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Slid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Open Book Open Book Frame Backgrounds for Powerpoint Templates - PPT  Background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41911" y="-144463"/>
            <a:ext cx="4967785" cy="6374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Doim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ochiq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quchoq</a:t>
            </a:r>
            <a:r>
              <a:rPr lang="en-US" sz="3200" b="1" dirty="0" smtClean="0">
                <a:solidFill>
                  <a:srgbClr val="00B050"/>
                </a:solidFill>
              </a:rPr>
              <a:t> u</a:t>
            </a:r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Ma’rifatga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o‘choq</a:t>
            </a:r>
            <a:r>
              <a:rPr lang="en-US" sz="3200" b="1" dirty="0" smtClean="0">
                <a:solidFill>
                  <a:srgbClr val="00B050"/>
                </a:solidFill>
              </a:rPr>
              <a:t> u.</a:t>
            </a:r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Yo‘lingda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shamchiroq</a:t>
            </a:r>
            <a:r>
              <a:rPr lang="en-US" sz="3200" b="1" dirty="0" smtClean="0">
                <a:solidFill>
                  <a:srgbClr val="00B050"/>
                </a:solidFill>
              </a:rPr>
              <a:t> u.</a:t>
            </a:r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Yasha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shu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xitob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, </a:t>
            </a:r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Do‘st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tutin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kitob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</a:p>
          <a:p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Bo‘lay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desang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basma</a:t>
            </a:r>
            <a:r>
              <a:rPr lang="en-US" sz="3200" b="1" dirty="0" smtClean="0">
                <a:solidFill>
                  <a:srgbClr val="00B050"/>
                </a:solidFill>
              </a:rPr>
              <a:t>-bas, </a:t>
            </a:r>
            <a:r>
              <a:rPr lang="en-US" sz="3200" b="1" dirty="0" err="1" smtClean="0">
                <a:solidFill>
                  <a:srgbClr val="00B050"/>
                </a:solidFill>
              </a:rPr>
              <a:t>Zamon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hamnafas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Bilishni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qilsang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havas</a:t>
            </a:r>
            <a:r>
              <a:rPr lang="en-US" sz="3200" b="1" dirty="0" smtClean="0">
                <a:solidFill>
                  <a:srgbClr val="00B050"/>
                </a:solidFill>
              </a:rPr>
              <a:t>   </a:t>
            </a:r>
            <a:r>
              <a:rPr lang="en-US" sz="3200" b="1" dirty="0" err="1" smtClean="0">
                <a:solidFill>
                  <a:srgbClr val="00B050"/>
                </a:solidFill>
              </a:rPr>
              <a:t>Savol-javob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B050"/>
                </a:solidFill>
              </a:rPr>
              <a:t>Do‘st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tutin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kitob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bilan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0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rchemins - Page 11 | Frame border design, Old paper background,  Powerpoint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539" y="1228300"/>
            <a:ext cx="8011237" cy="51793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8000" b="1" dirty="0" err="1" smtClean="0">
                <a:solidFill>
                  <a:srgbClr val="0070C0"/>
                </a:solidFill>
              </a:rPr>
              <a:t>Mustaqil</a:t>
            </a:r>
            <a:r>
              <a:rPr lang="en-US" sz="8000" b="1" dirty="0" smtClean="0">
                <a:solidFill>
                  <a:srgbClr val="0070C0"/>
                </a:solidFill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</a:rPr>
              <a:t>topshiriq</a:t>
            </a:r>
            <a:r>
              <a:rPr lang="en-US" sz="8000" b="1" dirty="0" smtClean="0">
                <a:solidFill>
                  <a:srgbClr val="0070C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8800" b="1" dirty="0" err="1" smtClean="0">
                <a:solidFill>
                  <a:srgbClr val="00B050"/>
                </a:solidFill>
              </a:rPr>
              <a:t>Sevib</a:t>
            </a:r>
            <a:r>
              <a:rPr lang="en-US" sz="8800" b="1" dirty="0" smtClean="0">
                <a:solidFill>
                  <a:srgbClr val="00B050"/>
                </a:solidFill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</a:rPr>
              <a:t>o‘qigan</a:t>
            </a:r>
            <a:r>
              <a:rPr lang="en-US" sz="8800" b="1" dirty="0" smtClean="0">
                <a:solidFill>
                  <a:srgbClr val="00B050"/>
                </a:solidFill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</a:rPr>
              <a:t>ertaklaringiz</a:t>
            </a:r>
            <a:r>
              <a:rPr lang="en-US" sz="8800" b="1" dirty="0" smtClean="0">
                <a:solidFill>
                  <a:srgbClr val="00B050"/>
                </a:solidFill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</a:rPr>
              <a:t>nomlarini</a:t>
            </a:r>
            <a:r>
              <a:rPr lang="en-US" sz="8800" b="1" dirty="0" smtClean="0">
                <a:solidFill>
                  <a:srgbClr val="00B050"/>
                </a:solidFill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</a:rPr>
              <a:t>yozing</a:t>
            </a:r>
            <a:r>
              <a:rPr lang="en-US" sz="8800" b="1" dirty="0" smtClean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7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archemins - Page 11 | Frame border design, Old paper background,  Powerpoint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60812" y="913642"/>
            <a:ext cx="9064594" cy="4281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E’</a:t>
            </a:r>
            <a:r>
              <a:rPr kumimoji="0" lang="uz-Latn-UZ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TIBORINGIZ </a:t>
            </a:r>
            <a:r>
              <a:rPr kumimoji="0" lang="uz-Latn-UZ" sz="8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UCHUN RAHMAT!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51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ids Book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2666" y="247424"/>
            <a:ext cx="101454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haxsiy</a:t>
            </a:r>
            <a:r>
              <a:rPr lang="en-US" sz="8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kutubxona</a:t>
            </a:r>
            <a:endParaRPr lang="en-US" sz="8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MUSTAHKAMLASH</a:t>
            </a:r>
            <a:endParaRPr lang="uz-Latn-UZ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Six Essential Features for your Home Library - Daily Dream Decor"/>
          <p:cNvSpPr>
            <a:spLocks noChangeAspect="1" noChangeArrowheads="1"/>
          </p:cNvSpPr>
          <p:nvPr/>
        </p:nvSpPr>
        <p:spPr bwMode="auto">
          <a:xfrm>
            <a:off x="155575" y="-573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642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72142" b="13775"/>
          <a:stretch/>
        </p:blipFill>
        <p:spPr>
          <a:xfrm>
            <a:off x="102764" y="2620370"/>
            <a:ext cx="6298037" cy="19004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00801" y="218536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 smtClean="0">
                <a:solidFill>
                  <a:srgbClr val="00B050"/>
                </a:solidFill>
              </a:rPr>
              <a:t>O‘qishni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qilsang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odat</a:t>
            </a:r>
            <a:r>
              <a:rPr lang="en-US" sz="4400" b="1" dirty="0" smtClean="0">
                <a:solidFill>
                  <a:srgbClr val="00B050"/>
                </a:solidFill>
              </a:rPr>
              <a:t>,</a:t>
            </a:r>
          </a:p>
          <a:p>
            <a:r>
              <a:rPr lang="en-US" sz="4400" b="1" dirty="0" err="1" smtClean="0">
                <a:solidFill>
                  <a:srgbClr val="00B050"/>
                </a:solidFill>
              </a:rPr>
              <a:t>Hamrohdir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baxt-saodat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4400" b="1" dirty="0" err="1" smtClean="0">
                <a:solidFill>
                  <a:srgbClr val="00B050"/>
                </a:solidFill>
              </a:rPr>
              <a:t>Ilm</a:t>
            </a:r>
            <a:r>
              <a:rPr lang="en-US" sz="4400" b="1" dirty="0" smtClean="0">
                <a:solidFill>
                  <a:srgbClr val="00B050"/>
                </a:solidFill>
              </a:rPr>
              <a:t> ham </a:t>
            </a:r>
            <a:r>
              <a:rPr lang="en-US" sz="4400" b="1" dirty="0" err="1" smtClean="0">
                <a:solidFill>
                  <a:srgbClr val="00B050"/>
                </a:solidFill>
              </a:rPr>
              <a:t>bir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ibodat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4400" b="1" dirty="0" err="1" smtClean="0">
                <a:solidFill>
                  <a:srgbClr val="00B050"/>
                </a:solidFill>
              </a:rPr>
              <a:t>Har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amal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hisob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bilan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</a:p>
          <a:p>
            <a:r>
              <a:rPr lang="en-US" sz="4400" b="1" dirty="0" err="1" smtClean="0">
                <a:solidFill>
                  <a:srgbClr val="00B050"/>
                </a:solidFill>
              </a:rPr>
              <a:t>Do‘st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tutin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kitob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bilan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ru-RU" sz="4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444" y="1200516"/>
            <a:ext cx="10508775" cy="2907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1.Biz </a:t>
            </a:r>
            <a:r>
              <a:rPr lang="en-US" sz="4400" b="1" dirty="0" err="1" smtClean="0">
                <a:solidFill>
                  <a:srgbClr val="C00000"/>
                </a:solidFill>
              </a:rPr>
              <a:t>hayotda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qaysi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buyumni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charxlaymiz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Nima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uchun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444" y="3222660"/>
            <a:ext cx="10508775" cy="2907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624" y="3591150"/>
            <a:ext cx="3704017" cy="27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5893" y="1687043"/>
            <a:ext cx="9182507" cy="298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2.Nima deb </a:t>
            </a:r>
            <a:r>
              <a:rPr lang="en-US" sz="4400" b="1" dirty="0" err="1" smtClean="0">
                <a:solidFill>
                  <a:srgbClr val="C00000"/>
                </a:solidFill>
              </a:rPr>
              <a:t>o‘ylaysiz</a:t>
            </a:r>
            <a:r>
              <a:rPr lang="en-US" sz="4400" b="1" dirty="0" smtClean="0">
                <a:solidFill>
                  <a:srgbClr val="C00000"/>
                </a:solidFill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</a:rPr>
              <a:t>aqlni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charxlash</a:t>
            </a:r>
            <a:r>
              <a:rPr lang="en-US" sz="4400" b="1" dirty="0" smtClean="0">
                <a:solidFill>
                  <a:srgbClr val="C00000"/>
                </a:solidFill>
              </a:rPr>
              <a:t>  </a:t>
            </a:r>
            <a:r>
              <a:rPr lang="en-US" sz="4400" b="1" dirty="0" err="1" smtClean="0">
                <a:solidFill>
                  <a:srgbClr val="C00000"/>
                </a:solidFill>
              </a:rPr>
              <a:t>nima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degani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Inson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aqlini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qanday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charxlashi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kerak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ekan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4205" y="4068821"/>
            <a:ext cx="10508775" cy="2907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</a:rPr>
              <a:t>Ko‘p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kitob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o‘qish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aqlni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charxlaydi</a:t>
            </a:r>
            <a:r>
              <a:rPr lang="en-US" sz="4400" b="1" dirty="0" smtClean="0">
                <a:solidFill>
                  <a:srgbClr val="00B050"/>
                </a:solidFill>
              </a:rPr>
              <a:t>. </a:t>
            </a:r>
            <a:r>
              <a:rPr lang="en-US" sz="4400" b="1" dirty="0" err="1" smtClean="0">
                <a:solidFill>
                  <a:srgbClr val="00B050"/>
                </a:solidFill>
              </a:rPr>
              <a:t>Aqlni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charxlash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miya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faoliyatini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yaxshilaydi</a:t>
            </a:r>
            <a:r>
              <a:rPr lang="en-US" sz="4400" b="1" dirty="0" smtClean="0">
                <a:solidFill>
                  <a:srgbClr val="00B050"/>
                </a:solidFill>
              </a:rPr>
              <a:t>,  </a:t>
            </a:r>
            <a:r>
              <a:rPr lang="en-US" sz="4400" b="1" dirty="0" err="1" smtClean="0">
                <a:solidFill>
                  <a:srgbClr val="00B050"/>
                </a:solidFill>
              </a:rPr>
              <a:t>fikrlash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qobiliyatini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rivojlantiradi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pPr algn="ctr"/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0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86868"/>
            <a:ext cx="9182507" cy="298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3</a:t>
            </a:r>
            <a:r>
              <a:rPr lang="en-US" sz="4400" b="1" dirty="0" smtClean="0">
                <a:solidFill>
                  <a:srgbClr val="C00000"/>
                </a:solidFill>
              </a:rPr>
              <a:t>.Muallif </a:t>
            </a:r>
            <a:r>
              <a:rPr lang="en-US" sz="4400" b="1" dirty="0" err="1" smtClean="0">
                <a:solidFill>
                  <a:srgbClr val="C00000"/>
                </a:solidFill>
              </a:rPr>
              <a:t>nimaga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kitobni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sehrli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va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mo‘jizaviy</a:t>
            </a:r>
            <a:r>
              <a:rPr lang="en-US" sz="4400" b="1" dirty="0" smtClean="0">
                <a:solidFill>
                  <a:srgbClr val="C00000"/>
                </a:solidFill>
              </a:rPr>
              <a:t> deb </a:t>
            </a:r>
            <a:r>
              <a:rPr lang="en-US" sz="4400" b="1" dirty="0" err="1" smtClean="0">
                <a:solidFill>
                  <a:srgbClr val="C00000"/>
                </a:solidFill>
              </a:rPr>
              <a:t>aytyapti</a:t>
            </a:r>
            <a:r>
              <a:rPr lang="en-US" sz="4400" b="1" dirty="0" smtClean="0">
                <a:solidFill>
                  <a:srgbClr val="C00000"/>
                </a:solidFill>
              </a:rPr>
              <a:t>?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478" y="3686684"/>
            <a:ext cx="12055522" cy="2907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</a:rPr>
              <a:t>Kitoblarga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jo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qilingan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bilimlar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shunday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qudratli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kuchga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egaki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ularni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sehr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mo‘jiza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bilan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tenglashtirish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mumkin</a:t>
            </a:r>
            <a:r>
              <a:rPr lang="en-US" sz="4400" b="1" dirty="0" smtClean="0">
                <a:solidFill>
                  <a:srgbClr val="00B050"/>
                </a:solidFill>
              </a:rPr>
              <a:t>. </a:t>
            </a:r>
            <a:r>
              <a:rPr lang="en-US" sz="4400" b="1" dirty="0" err="1" smtClean="0">
                <a:solidFill>
                  <a:srgbClr val="00B050"/>
                </a:solidFill>
              </a:rPr>
              <a:t>Kitob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muqovasini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ochar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ekansiz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sirli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olamga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kirib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qolgandek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bo‘lasiz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6478" y="1528061"/>
            <a:ext cx="11122926" cy="298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4.Abdurahmon Akbar </a:t>
            </a:r>
            <a:r>
              <a:rPr lang="en-US" sz="4400" b="1" dirty="0" err="1" smtClean="0">
                <a:solidFill>
                  <a:srgbClr val="C00000"/>
                </a:solidFill>
              </a:rPr>
              <a:t>birinchi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o‘qigan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badiiy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asarlari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qaysilar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ekan</a:t>
            </a:r>
            <a:r>
              <a:rPr lang="en-US" sz="4400" b="1" dirty="0" smtClean="0">
                <a:solidFill>
                  <a:srgbClr val="C00000"/>
                </a:solidFill>
              </a:rPr>
              <a:t>? </a:t>
            </a:r>
            <a:r>
              <a:rPr lang="en-US" sz="4400" b="1" dirty="0" err="1" smtClean="0">
                <a:solidFill>
                  <a:srgbClr val="C00000"/>
                </a:solidFill>
              </a:rPr>
              <a:t>Siz</a:t>
            </a:r>
            <a:r>
              <a:rPr lang="en-US" sz="4400" b="1" dirty="0" smtClean="0">
                <a:solidFill>
                  <a:srgbClr val="C00000"/>
                </a:solidFill>
              </a:rPr>
              <a:t> u </a:t>
            </a:r>
            <a:r>
              <a:rPr lang="en-US" sz="4400" b="1" dirty="0" err="1" smtClean="0">
                <a:solidFill>
                  <a:srgbClr val="C00000"/>
                </a:solidFill>
              </a:rPr>
              <a:t>kitoblarning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qaysilarini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bilasiz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r>
              <a:rPr lang="en-US" sz="4400" b="1" dirty="0" smtClean="0">
                <a:solidFill>
                  <a:srgbClr val="002060"/>
                </a:solidFill>
              </a:rPr>
              <a:t/>
            </a:r>
            <a:br>
              <a:rPr lang="en-US" sz="4400" b="1" dirty="0" smtClean="0">
                <a:solidFill>
                  <a:srgbClr val="00206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444" y="3222660"/>
            <a:ext cx="10508775" cy="2907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06" y="4084494"/>
            <a:ext cx="1894115" cy="2478541"/>
          </a:xfrm>
          <a:prstGeom prst="rect">
            <a:avLst/>
          </a:prstGeom>
        </p:spPr>
      </p:pic>
      <p:pic>
        <p:nvPicPr>
          <p:cNvPr id="6" name="Picture 4" descr="Baliqchi va baliq haqida ertak (Multfilm) » Скачать песни mp3 онлайн  слушать бесплатно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34" y="3984765"/>
            <a:ext cx="1877102" cy="26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t="3759" b="24147"/>
          <a:stretch/>
        </p:blipFill>
        <p:spPr>
          <a:xfrm>
            <a:off x="9173392" y="3994686"/>
            <a:ext cx="2157701" cy="2658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t="13821" b="39685"/>
          <a:stretch/>
        </p:blipFill>
        <p:spPr>
          <a:xfrm>
            <a:off x="6243249" y="4002226"/>
            <a:ext cx="2336830" cy="26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160" y="2192823"/>
            <a:ext cx="9182507" cy="298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5</a:t>
            </a:r>
            <a:r>
              <a:rPr lang="en-US" sz="4400" b="1" dirty="0" smtClean="0">
                <a:solidFill>
                  <a:srgbClr val="C00000"/>
                </a:solidFill>
              </a:rPr>
              <a:t>. </a:t>
            </a:r>
            <a:r>
              <a:rPr lang="en-US" sz="4400" b="1" dirty="0" err="1" smtClean="0">
                <a:solidFill>
                  <a:srgbClr val="C00000"/>
                </a:solidFill>
              </a:rPr>
              <a:t>Shoirning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shaxsiy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kutubxonasida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qanday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kitoblar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bor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ekan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809" y="3687497"/>
            <a:ext cx="11678342" cy="3624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</a:rPr>
              <a:t>Rumiy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Alisher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Navoiy</a:t>
            </a:r>
            <a:r>
              <a:rPr lang="en-US" sz="4400" b="1" dirty="0" smtClean="0">
                <a:solidFill>
                  <a:srgbClr val="00B050"/>
                </a:solidFill>
              </a:rPr>
              <a:t>, Abdulla </a:t>
            </a:r>
            <a:r>
              <a:rPr lang="en-US" sz="4400" b="1" dirty="0" err="1" smtClean="0">
                <a:solidFill>
                  <a:srgbClr val="00B050"/>
                </a:solidFill>
              </a:rPr>
              <a:t>Qodiriy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Cho‘lpon</a:t>
            </a:r>
            <a:r>
              <a:rPr lang="en-US" sz="4400" b="1" dirty="0" smtClean="0">
                <a:solidFill>
                  <a:srgbClr val="00B050"/>
                </a:solidFill>
              </a:rPr>
              <a:t>, Said Ahmad, </a:t>
            </a:r>
            <a:r>
              <a:rPr lang="en-US" sz="4400" b="1" dirty="0" err="1" smtClean="0">
                <a:solidFill>
                  <a:srgbClr val="00B050"/>
                </a:solidFill>
              </a:rPr>
              <a:t>Erkin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Vohidov</a:t>
            </a:r>
            <a:r>
              <a:rPr lang="en-US" sz="4400" b="1" dirty="0" smtClean="0">
                <a:solidFill>
                  <a:srgbClr val="00B050"/>
                </a:solidFill>
              </a:rPr>
              <a:t>, Abdulla </a:t>
            </a:r>
            <a:r>
              <a:rPr lang="en-US" sz="4400" b="1" dirty="0" err="1" smtClean="0">
                <a:solidFill>
                  <a:srgbClr val="00B050"/>
                </a:solidFill>
              </a:rPr>
              <a:t>Oripov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kabi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sevimli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ijodkorlarimizning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asarlari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qomuslar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hadislar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lug‘atlar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</a:rPr>
              <a:t>bor.</a:t>
            </a:r>
            <a:endParaRPr lang="ru-RU" sz="4400" b="1" dirty="0" smtClean="0">
              <a:solidFill>
                <a:srgbClr val="00B050"/>
              </a:solidFill>
            </a:endParaRPr>
          </a:p>
          <a:p>
            <a:pPr algn="ctr"/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PPT ideas | powerpoint, powerpoint background design, background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45827" y="2404037"/>
            <a:ext cx="12822561" cy="298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6</a:t>
            </a:r>
            <a:r>
              <a:rPr lang="en-US" sz="4400" b="1" dirty="0" smtClean="0">
                <a:solidFill>
                  <a:srgbClr val="C00000"/>
                </a:solidFill>
              </a:rPr>
              <a:t>. </a:t>
            </a:r>
            <a:r>
              <a:rPr lang="en-US" sz="4400" b="1" dirty="0" err="1" smtClean="0">
                <a:solidFill>
                  <a:srgbClr val="C00000"/>
                </a:solidFill>
              </a:rPr>
              <a:t>Nima</a:t>
            </a:r>
            <a:r>
              <a:rPr lang="en-US" sz="4400" b="1" dirty="0" smtClean="0">
                <a:solidFill>
                  <a:srgbClr val="C00000"/>
                </a:solidFill>
              </a:rPr>
              <a:t> deb </a:t>
            </a:r>
            <a:r>
              <a:rPr lang="en-US" sz="4400" b="1" dirty="0" err="1" smtClean="0">
                <a:solidFill>
                  <a:srgbClr val="C00000"/>
                </a:solidFill>
              </a:rPr>
              <a:t>o‘ylaysiz</a:t>
            </a:r>
            <a:r>
              <a:rPr lang="en-US" sz="4400" b="1" dirty="0" smtClean="0">
                <a:solidFill>
                  <a:srgbClr val="C00000"/>
                </a:solidFill>
              </a:rPr>
              <a:t>, </a:t>
            </a:r>
            <a:r>
              <a:rPr lang="en-US" sz="4400" b="1" dirty="0" err="1" smtClean="0">
                <a:solidFill>
                  <a:srgbClr val="C00000"/>
                </a:solidFill>
              </a:rPr>
              <a:t>shoir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nima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uchun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sizning</a:t>
            </a:r>
            <a:r>
              <a:rPr lang="en-US" sz="4400" b="1" dirty="0" smtClean="0">
                <a:solidFill>
                  <a:srgbClr val="C00000"/>
                </a:solidFill>
              </a:rPr>
              <a:t> ham </a:t>
            </a:r>
            <a:r>
              <a:rPr lang="en-US" sz="4400" b="1" dirty="0" err="1" smtClean="0">
                <a:solidFill>
                  <a:srgbClr val="C00000"/>
                </a:solidFill>
              </a:rPr>
              <a:t>shaxsiy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kutubxonangiz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bo‘lishini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</a:rPr>
              <a:t>istayapti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9654"/>
            <a:ext cx="12376734" cy="2907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</a:rPr>
              <a:t>Kitob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</a:t>
            </a:r>
            <a:r>
              <a:rPr lang="en-US" sz="4400" b="1" dirty="0" err="1" smtClean="0">
                <a:solidFill>
                  <a:srgbClr val="00B050"/>
                </a:solidFill>
              </a:rPr>
              <a:t>izni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hali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>
                <a:solidFill>
                  <a:srgbClr val="00B050"/>
                </a:solidFill>
              </a:rPr>
              <a:t>b</a:t>
            </a:r>
            <a:r>
              <a:rPr lang="en-US" sz="4400" b="1" dirty="0" smtClean="0">
                <a:solidFill>
                  <a:srgbClr val="00B050"/>
                </a:solidFill>
              </a:rPr>
              <a:t>iz </a:t>
            </a:r>
            <a:r>
              <a:rPr lang="en-US" sz="4400" b="1" dirty="0" err="1" smtClean="0">
                <a:solidFill>
                  <a:srgbClr val="00B050"/>
                </a:solidFill>
              </a:rPr>
              <a:t>ko‘rmagan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dunyoga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olib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kiradi</a:t>
            </a:r>
            <a:r>
              <a:rPr lang="en-US" sz="4400" b="1" dirty="0" smtClean="0">
                <a:solidFill>
                  <a:srgbClr val="00B050"/>
                </a:solidFill>
              </a:rPr>
              <a:t>. Biz </a:t>
            </a:r>
            <a:r>
              <a:rPr lang="en-US" sz="4400" b="1" dirty="0" err="1" smtClean="0">
                <a:solidFill>
                  <a:srgbClr val="00B050"/>
                </a:solidFill>
              </a:rPr>
              <a:t>eshitmagan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so‘zlarni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aytadi</a:t>
            </a:r>
            <a:r>
              <a:rPr lang="en-US" sz="4400" b="1" dirty="0" smtClean="0">
                <a:solidFill>
                  <a:srgbClr val="00B050"/>
                </a:solidFill>
              </a:rPr>
              <a:t>, </a:t>
            </a:r>
            <a:r>
              <a:rPr lang="en-US" sz="4400" b="1" dirty="0" err="1" smtClean="0">
                <a:solidFill>
                  <a:srgbClr val="00B050"/>
                </a:solidFill>
              </a:rPr>
              <a:t>insonga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qanot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bag‘ishlaydi</a:t>
            </a:r>
            <a:r>
              <a:rPr lang="en-US" sz="4400" b="1" dirty="0" smtClean="0">
                <a:solidFill>
                  <a:srgbClr val="00B050"/>
                </a:solidFill>
              </a:rPr>
              <a:t>. </a:t>
            </a:r>
            <a:r>
              <a:rPr lang="en-US" sz="4400" b="1" dirty="0" err="1" smtClean="0">
                <a:solidFill>
                  <a:srgbClr val="00B050"/>
                </a:solidFill>
              </a:rPr>
              <a:t>Xalqning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ulug‘ligi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uning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aqliy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kamoloti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va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uning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komilligi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bilan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o‘lchanadi</a:t>
            </a:r>
            <a:r>
              <a:rPr lang="en-US" sz="4400" b="1" dirty="0" smtClean="0">
                <a:solidFill>
                  <a:srgbClr val="00B050"/>
                </a:solidFill>
              </a:rPr>
              <a:t>. </a:t>
            </a:r>
            <a:r>
              <a:rPr lang="en-US" sz="4400" b="1" dirty="0" err="1" smtClean="0">
                <a:solidFill>
                  <a:srgbClr val="00B050"/>
                </a:solidFill>
              </a:rPr>
              <a:t>Buning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uchun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esa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kitob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beminnat</a:t>
            </a:r>
            <a:r>
              <a:rPr lang="en-US" sz="4400" b="1" dirty="0" smtClean="0">
                <a:solidFill>
                  <a:srgbClr val="00B050"/>
                </a:solidFill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</a:rPr>
              <a:t>do‘stdir</a:t>
            </a:r>
            <a:r>
              <a:rPr lang="en-US" sz="4400" b="1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395</Words>
  <Application>Microsoft Office PowerPoint</Application>
  <PresentationFormat>Широкоэкранный</PresentationFormat>
  <Paragraphs>40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2022-01-01T13:56:29Z</dcterms:created>
  <dcterms:modified xsi:type="dcterms:W3CDTF">2022-01-01T19:35:21Z</dcterms:modified>
</cp:coreProperties>
</file>