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6" r:id="rId3"/>
    <p:sldId id="269" r:id="rId4"/>
    <p:sldId id="270" r:id="rId5"/>
    <p:sldId id="263" r:id="rId6"/>
    <p:sldId id="257" r:id="rId7"/>
    <p:sldId id="266" r:id="rId8"/>
    <p:sldId id="267" r:id="rId9"/>
    <p:sldId id="258" r:id="rId10"/>
    <p:sldId id="259" r:id="rId11"/>
    <p:sldId id="268" r:id="rId12"/>
    <p:sldId id="260" r:id="rId13"/>
    <p:sldId id="272" r:id="rId14"/>
    <p:sldId id="271" r:id="rId15"/>
    <p:sldId id="265" r:id="rId16"/>
    <p:sldId id="273" r:id="rId17"/>
    <p:sldId id="262"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2" autoAdjust="0"/>
    <p:restoredTop sz="94660"/>
  </p:normalViewPr>
  <p:slideViewPr>
    <p:cSldViewPr snapToGrid="0">
      <p:cViewPr varScale="1">
        <p:scale>
          <a:sx n="88" d="100"/>
          <a:sy n="88" d="100"/>
        </p:scale>
        <p:origin x="43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829865C-4871-4FEA-9338-0659446B95DD}" type="datetimeFigureOut">
              <a:rPr lang="ru-RU" smtClean="0"/>
              <a:t>22.12.2021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26BC7A-8585-4A16-8D08-096CE6E89516}" type="slidenum">
              <a:rPr lang="ru-RU" smtClean="0"/>
              <a:t>‹#›</a:t>
            </a:fld>
            <a:endParaRPr lang="ru-RU"/>
          </a:p>
        </p:txBody>
      </p:sp>
    </p:spTree>
    <p:extLst>
      <p:ext uri="{BB962C8B-B14F-4D97-AF65-F5344CB8AC3E}">
        <p14:creationId xmlns:p14="http://schemas.microsoft.com/office/powerpoint/2010/main" val="1236833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829865C-4871-4FEA-9338-0659446B95DD}" type="datetimeFigureOut">
              <a:rPr lang="ru-RU" smtClean="0"/>
              <a:t>22.12.2021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26BC7A-8585-4A16-8D08-096CE6E89516}" type="slidenum">
              <a:rPr lang="ru-RU" smtClean="0"/>
              <a:t>‹#›</a:t>
            </a:fld>
            <a:endParaRPr lang="ru-RU"/>
          </a:p>
        </p:txBody>
      </p:sp>
    </p:spTree>
    <p:extLst>
      <p:ext uri="{BB962C8B-B14F-4D97-AF65-F5344CB8AC3E}">
        <p14:creationId xmlns:p14="http://schemas.microsoft.com/office/powerpoint/2010/main" val="3483105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829865C-4871-4FEA-9338-0659446B95DD}" type="datetimeFigureOut">
              <a:rPr lang="ru-RU" smtClean="0"/>
              <a:t>22.12.2021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26BC7A-8585-4A16-8D08-096CE6E89516}" type="slidenum">
              <a:rPr lang="ru-RU" smtClean="0"/>
              <a:t>‹#›</a:t>
            </a:fld>
            <a:endParaRPr lang="ru-RU"/>
          </a:p>
        </p:txBody>
      </p:sp>
    </p:spTree>
    <p:extLst>
      <p:ext uri="{BB962C8B-B14F-4D97-AF65-F5344CB8AC3E}">
        <p14:creationId xmlns:p14="http://schemas.microsoft.com/office/powerpoint/2010/main" val="2340900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829865C-4871-4FEA-9338-0659446B95DD}" type="datetimeFigureOut">
              <a:rPr lang="ru-RU" smtClean="0"/>
              <a:t>22.12.2021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26BC7A-8585-4A16-8D08-096CE6E89516}" type="slidenum">
              <a:rPr lang="ru-RU" smtClean="0"/>
              <a:t>‹#›</a:t>
            </a:fld>
            <a:endParaRPr lang="ru-RU"/>
          </a:p>
        </p:txBody>
      </p:sp>
    </p:spTree>
    <p:extLst>
      <p:ext uri="{BB962C8B-B14F-4D97-AF65-F5344CB8AC3E}">
        <p14:creationId xmlns:p14="http://schemas.microsoft.com/office/powerpoint/2010/main" val="1193382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829865C-4871-4FEA-9338-0659446B95DD}" type="datetimeFigureOut">
              <a:rPr lang="ru-RU" smtClean="0"/>
              <a:t>22.12.2021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26BC7A-8585-4A16-8D08-096CE6E89516}" type="slidenum">
              <a:rPr lang="ru-RU" smtClean="0"/>
              <a:t>‹#›</a:t>
            </a:fld>
            <a:endParaRPr lang="ru-RU"/>
          </a:p>
        </p:txBody>
      </p:sp>
    </p:spTree>
    <p:extLst>
      <p:ext uri="{BB962C8B-B14F-4D97-AF65-F5344CB8AC3E}">
        <p14:creationId xmlns:p14="http://schemas.microsoft.com/office/powerpoint/2010/main" val="4192545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829865C-4871-4FEA-9338-0659446B95DD}" type="datetimeFigureOut">
              <a:rPr lang="ru-RU" smtClean="0"/>
              <a:t>22.12.2021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026BC7A-8585-4A16-8D08-096CE6E89516}" type="slidenum">
              <a:rPr lang="ru-RU" smtClean="0"/>
              <a:t>‹#›</a:t>
            </a:fld>
            <a:endParaRPr lang="ru-RU"/>
          </a:p>
        </p:txBody>
      </p:sp>
    </p:spTree>
    <p:extLst>
      <p:ext uri="{BB962C8B-B14F-4D97-AF65-F5344CB8AC3E}">
        <p14:creationId xmlns:p14="http://schemas.microsoft.com/office/powerpoint/2010/main" val="1839770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829865C-4871-4FEA-9338-0659446B95DD}" type="datetimeFigureOut">
              <a:rPr lang="ru-RU" smtClean="0"/>
              <a:t>22.12.2021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026BC7A-8585-4A16-8D08-096CE6E89516}" type="slidenum">
              <a:rPr lang="ru-RU" smtClean="0"/>
              <a:t>‹#›</a:t>
            </a:fld>
            <a:endParaRPr lang="ru-RU"/>
          </a:p>
        </p:txBody>
      </p:sp>
    </p:spTree>
    <p:extLst>
      <p:ext uri="{BB962C8B-B14F-4D97-AF65-F5344CB8AC3E}">
        <p14:creationId xmlns:p14="http://schemas.microsoft.com/office/powerpoint/2010/main" val="125209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829865C-4871-4FEA-9338-0659446B95DD}" type="datetimeFigureOut">
              <a:rPr lang="ru-RU" smtClean="0"/>
              <a:t>22.12.2021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026BC7A-8585-4A16-8D08-096CE6E89516}" type="slidenum">
              <a:rPr lang="ru-RU" smtClean="0"/>
              <a:t>‹#›</a:t>
            </a:fld>
            <a:endParaRPr lang="ru-RU"/>
          </a:p>
        </p:txBody>
      </p:sp>
    </p:spTree>
    <p:extLst>
      <p:ext uri="{BB962C8B-B14F-4D97-AF65-F5344CB8AC3E}">
        <p14:creationId xmlns:p14="http://schemas.microsoft.com/office/powerpoint/2010/main" val="300373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829865C-4871-4FEA-9338-0659446B95DD}" type="datetimeFigureOut">
              <a:rPr lang="ru-RU" smtClean="0"/>
              <a:t>22.12.2021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026BC7A-8585-4A16-8D08-096CE6E89516}" type="slidenum">
              <a:rPr lang="ru-RU" smtClean="0"/>
              <a:t>‹#›</a:t>
            </a:fld>
            <a:endParaRPr lang="ru-RU"/>
          </a:p>
        </p:txBody>
      </p:sp>
    </p:spTree>
    <p:extLst>
      <p:ext uri="{BB962C8B-B14F-4D97-AF65-F5344CB8AC3E}">
        <p14:creationId xmlns:p14="http://schemas.microsoft.com/office/powerpoint/2010/main" val="702625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829865C-4871-4FEA-9338-0659446B95DD}" type="datetimeFigureOut">
              <a:rPr lang="ru-RU" smtClean="0"/>
              <a:t>22.12.2021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026BC7A-8585-4A16-8D08-096CE6E89516}" type="slidenum">
              <a:rPr lang="ru-RU" smtClean="0"/>
              <a:t>‹#›</a:t>
            </a:fld>
            <a:endParaRPr lang="ru-RU"/>
          </a:p>
        </p:txBody>
      </p:sp>
    </p:spTree>
    <p:extLst>
      <p:ext uri="{BB962C8B-B14F-4D97-AF65-F5344CB8AC3E}">
        <p14:creationId xmlns:p14="http://schemas.microsoft.com/office/powerpoint/2010/main" val="4219279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829865C-4871-4FEA-9338-0659446B95DD}" type="datetimeFigureOut">
              <a:rPr lang="ru-RU" smtClean="0"/>
              <a:t>22.12.2021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026BC7A-8585-4A16-8D08-096CE6E89516}" type="slidenum">
              <a:rPr lang="ru-RU" smtClean="0"/>
              <a:t>‹#›</a:t>
            </a:fld>
            <a:endParaRPr lang="ru-RU"/>
          </a:p>
        </p:txBody>
      </p:sp>
    </p:spTree>
    <p:extLst>
      <p:ext uri="{BB962C8B-B14F-4D97-AF65-F5344CB8AC3E}">
        <p14:creationId xmlns:p14="http://schemas.microsoft.com/office/powerpoint/2010/main" val="2864990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29865C-4871-4FEA-9338-0659446B95DD}" type="datetimeFigureOut">
              <a:rPr lang="ru-RU" smtClean="0"/>
              <a:t>22.12.2021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26BC7A-8585-4A16-8D08-096CE6E89516}" type="slidenum">
              <a:rPr lang="ru-RU" smtClean="0"/>
              <a:t>‹#›</a:t>
            </a:fld>
            <a:endParaRPr lang="ru-RU"/>
          </a:p>
        </p:txBody>
      </p:sp>
    </p:spTree>
    <p:extLst>
      <p:ext uri="{BB962C8B-B14F-4D97-AF65-F5344CB8AC3E}">
        <p14:creationId xmlns:p14="http://schemas.microsoft.com/office/powerpoint/2010/main" val="1648186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Фоны для презентаций на школьную тематику (56 фото) - красивые картинки |  Фоторамка, Шаблоны, Презентац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rot="21157442">
            <a:off x="1291545" y="2551936"/>
            <a:ext cx="5325794" cy="1325563"/>
          </a:xfrm>
        </p:spPr>
        <p:txBody>
          <a:bodyPr>
            <a:normAutofit fontScale="90000"/>
          </a:bodyPr>
          <a:lstStyle/>
          <a:p>
            <a:pPr algn="ctr"/>
            <a:r>
              <a:rPr lang="en-US" sz="5400" b="1" dirty="0" err="1" smtClean="0">
                <a:solidFill>
                  <a:srgbClr val="00B0F0"/>
                </a:solidFill>
                <a:latin typeface="Times New Roman" panose="02020603050405020304" pitchFamily="18" charset="0"/>
                <a:cs typeface="Times New Roman" panose="02020603050405020304" pitchFamily="18" charset="0"/>
              </a:rPr>
              <a:t>Ona</a:t>
            </a:r>
            <a:r>
              <a:rPr lang="en-US" sz="5400" b="1" dirty="0" smtClean="0">
                <a:solidFill>
                  <a:srgbClr val="00B0F0"/>
                </a:solidFill>
                <a:latin typeface="Times New Roman" panose="02020603050405020304" pitchFamily="18" charset="0"/>
                <a:cs typeface="Times New Roman" panose="02020603050405020304" pitchFamily="18" charset="0"/>
              </a:rPr>
              <a:t> </a:t>
            </a:r>
            <a:r>
              <a:rPr lang="en-US" sz="5400" b="1" dirty="0" err="1" smtClean="0">
                <a:solidFill>
                  <a:srgbClr val="00B0F0"/>
                </a:solidFill>
                <a:latin typeface="Times New Roman" panose="02020603050405020304" pitchFamily="18" charset="0"/>
                <a:cs typeface="Times New Roman" panose="02020603050405020304" pitchFamily="18" charset="0"/>
              </a:rPr>
              <a:t>tili</a:t>
            </a:r>
            <a:r>
              <a:rPr lang="en-US" sz="5400" b="1" dirty="0" smtClean="0">
                <a:solidFill>
                  <a:srgbClr val="00B0F0"/>
                </a:solidFill>
                <a:latin typeface="Times New Roman" panose="02020603050405020304" pitchFamily="18" charset="0"/>
                <a:cs typeface="Times New Roman" panose="02020603050405020304" pitchFamily="18" charset="0"/>
              </a:rPr>
              <a:t> </a:t>
            </a:r>
            <a:r>
              <a:rPr lang="en-US" sz="5400" b="1" dirty="0" err="1" smtClean="0">
                <a:solidFill>
                  <a:srgbClr val="00B0F0"/>
                </a:solidFill>
                <a:latin typeface="Times New Roman" panose="02020603050405020304" pitchFamily="18" charset="0"/>
                <a:cs typeface="Times New Roman" panose="02020603050405020304" pitchFamily="18" charset="0"/>
              </a:rPr>
              <a:t>va</a:t>
            </a:r>
            <a:r>
              <a:rPr lang="en-US" sz="5400" b="1" dirty="0" smtClean="0">
                <a:solidFill>
                  <a:srgbClr val="00B0F0"/>
                </a:solidFill>
                <a:latin typeface="Times New Roman" panose="02020603050405020304" pitchFamily="18" charset="0"/>
                <a:cs typeface="Times New Roman" panose="02020603050405020304" pitchFamily="18" charset="0"/>
              </a:rPr>
              <a:t> </a:t>
            </a:r>
            <a:r>
              <a:rPr lang="en-US" sz="5400" b="1" dirty="0" err="1" smtClean="0">
                <a:solidFill>
                  <a:srgbClr val="00B0F0"/>
                </a:solidFill>
                <a:latin typeface="Times New Roman" panose="02020603050405020304" pitchFamily="18" charset="0"/>
                <a:cs typeface="Times New Roman" panose="02020603050405020304" pitchFamily="18" charset="0"/>
              </a:rPr>
              <a:t>o‘qish</a:t>
            </a:r>
            <a:r>
              <a:rPr lang="en-US" sz="5400" b="1" dirty="0" smtClean="0">
                <a:solidFill>
                  <a:srgbClr val="00B0F0"/>
                </a:solidFill>
                <a:latin typeface="Times New Roman" panose="02020603050405020304" pitchFamily="18" charset="0"/>
                <a:cs typeface="Times New Roman" panose="02020603050405020304" pitchFamily="18" charset="0"/>
              </a:rPr>
              <a:t> </a:t>
            </a:r>
            <a:br>
              <a:rPr lang="en-US" sz="5400" b="1" dirty="0" smtClean="0">
                <a:solidFill>
                  <a:srgbClr val="00B0F0"/>
                </a:solidFill>
                <a:latin typeface="Times New Roman" panose="02020603050405020304" pitchFamily="18" charset="0"/>
                <a:cs typeface="Times New Roman" panose="02020603050405020304" pitchFamily="18" charset="0"/>
              </a:rPr>
            </a:br>
            <a:r>
              <a:rPr lang="en-US" sz="5400" b="1" dirty="0" err="1" smtClean="0">
                <a:solidFill>
                  <a:srgbClr val="00B0F0"/>
                </a:solidFill>
                <a:latin typeface="Times New Roman" panose="02020603050405020304" pitchFamily="18" charset="0"/>
                <a:cs typeface="Times New Roman" panose="02020603050405020304" pitchFamily="18" charset="0"/>
              </a:rPr>
              <a:t>savodxonligi</a:t>
            </a:r>
            <a:endParaRPr lang="ru-RU" sz="5400" b="1" dirty="0">
              <a:solidFill>
                <a:srgbClr val="00B0F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rot="21116926">
            <a:off x="4612455" y="3811687"/>
            <a:ext cx="5585947" cy="1723118"/>
          </a:xfrm>
        </p:spPr>
        <p:txBody>
          <a:bodyPr>
            <a:normAutofit/>
          </a:bodyPr>
          <a:lstStyle/>
          <a:p>
            <a:pPr marL="0" indent="0" algn="ctr">
              <a:buNone/>
            </a:pPr>
            <a:r>
              <a:rPr lang="en-US" sz="7200" b="1" dirty="0" smtClean="0">
                <a:solidFill>
                  <a:srgbClr val="7030A0"/>
                </a:solidFill>
                <a:latin typeface="Times New Roman" panose="02020603050405020304" pitchFamily="18" charset="0"/>
                <a:cs typeface="Times New Roman" panose="02020603050405020304" pitchFamily="18" charset="0"/>
              </a:rPr>
              <a:t>2-sinf</a:t>
            </a:r>
            <a:endParaRPr lang="ru-RU" sz="72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88492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Красивые картинки для презентации (53 фото) • Развлекательные картин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24544" y="272144"/>
            <a:ext cx="11571513" cy="5932714"/>
          </a:xfrm>
        </p:spPr>
        <p:txBody>
          <a:bodyPr>
            <a:noAutofit/>
          </a:bodyPr>
          <a:lstStyle/>
          <a:p>
            <a:pPr marL="0" lvl="0" indent="0">
              <a:buNone/>
            </a:pPr>
            <a:r>
              <a:rPr lang="en-US" sz="4400" b="1" dirty="0" smtClean="0">
                <a:solidFill>
                  <a:srgbClr val="0070C0"/>
                </a:solidFill>
                <a:latin typeface="+mn-lt"/>
              </a:rPr>
              <a:t>    </a:t>
            </a:r>
            <a:r>
              <a:rPr lang="en-US" sz="4400" b="1" dirty="0" smtClean="0">
                <a:solidFill>
                  <a:srgbClr val="0070C0"/>
                </a:solidFill>
                <a:latin typeface="+mn-lt"/>
              </a:rPr>
              <a:t>- </a:t>
            </a:r>
            <a:r>
              <a:rPr lang="en-US" sz="4400" b="1" dirty="0" err="1" smtClean="0">
                <a:solidFill>
                  <a:srgbClr val="0070C0"/>
                </a:solidFill>
                <a:latin typeface="+mn-lt"/>
              </a:rPr>
              <a:t>Yaxshi</a:t>
            </a:r>
            <a:r>
              <a:rPr lang="en-US" sz="4400" b="1" dirty="0" smtClean="0">
                <a:solidFill>
                  <a:srgbClr val="0070C0"/>
                </a:solidFill>
                <a:latin typeface="+mn-lt"/>
              </a:rPr>
              <a:t>, </a:t>
            </a:r>
            <a:r>
              <a:rPr lang="en-US" sz="4400" b="1" dirty="0" err="1" smtClean="0">
                <a:solidFill>
                  <a:srgbClr val="0070C0"/>
                </a:solidFill>
                <a:latin typeface="+mn-lt"/>
              </a:rPr>
              <a:t>rahmat</a:t>
            </a:r>
            <a:r>
              <a:rPr lang="en-US" sz="4400" b="1" dirty="0" smtClean="0">
                <a:solidFill>
                  <a:srgbClr val="0070C0"/>
                </a:solidFill>
                <a:latin typeface="+mn-lt"/>
              </a:rPr>
              <a:t>. </a:t>
            </a:r>
            <a:r>
              <a:rPr lang="en-US" sz="4400" b="1" dirty="0" err="1" smtClean="0">
                <a:solidFill>
                  <a:srgbClr val="0070C0"/>
                </a:solidFill>
                <a:latin typeface="+mn-lt"/>
              </a:rPr>
              <a:t>Endi</a:t>
            </a:r>
            <a:r>
              <a:rPr lang="en-US" sz="4400" b="1" dirty="0" smtClean="0">
                <a:solidFill>
                  <a:srgbClr val="0070C0"/>
                </a:solidFill>
                <a:latin typeface="+mn-lt"/>
              </a:rPr>
              <a:t> </a:t>
            </a:r>
            <a:r>
              <a:rPr lang="en-US" sz="4400" b="1" dirty="0" err="1" smtClean="0">
                <a:solidFill>
                  <a:srgbClr val="0070C0"/>
                </a:solidFill>
                <a:latin typeface="+mn-lt"/>
              </a:rPr>
              <a:t>sizni</a:t>
            </a:r>
            <a:r>
              <a:rPr lang="en-US" sz="4400" b="1" dirty="0" smtClean="0">
                <a:solidFill>
                  <a:srgbClr val="0070C0"/>
                </a:solidFill>
                <a:latin typeface="+mn-lt"/>
              </a:rPr>
              <a:t> </a:t>
            </a:r>
            <a:r>
              <a:rPr lang="en-US" sz="4400" b="1" dirty="0" err="1" smtClean="0">
                <a:solidFill>
                  <a:srgbClr val="0070C0"/>
                </a:solidFill>
                <a:latin typeface="+mn-lt"/>
              </a:rPr>
              <a:t>kutubxonadan</a:t>
            </a:r>
            <a:r>
              <a:rPr lang="en-US" sz="4400" b="1" dirty="0" smtClean="0">
                <a:solidFill>
                  <a:srgbClr val="0070C0"/>
                </a:solidFill>
                <a:latin typeface="+mn-lt"/>
              </a:rPr>
              <a:t> </a:t>
            </a:r>
            <a:r>
              <a:rPr lang="en-US" sz="4400" b="1" dirty="0" err="1" smtClean="0">
                <a:solidFill>
                  <a:srgbClr val="0070C0"/>
                </a:solidFill>
                <a:latin typeface="+mn-lt"/>
              </a:rPr>
              <a:t>foydalanish</a:t>
            </a:r>
            <a:r>
              <a:rPr lang="en-US" sz="4400" b="1" dirty="0" smtClean="0">
                <a:solidFill>
                  <a:srgbClr val="0070C0"/>
                </a:solidFill>
                <a:latin typeface="+mn-lt"/>
              </a:rPr>
              <a:t> </a:t>
            </a:r>
            <a:r>
              <a:rPr lang="en-US" sz="4400" b="1" dirty="0" err="1" smtClean="0">
                <a:solidFill>
                  <a:srgbClr val="0070C0"/>
                </a:solidFill>
                <a:latin typeface="+mn-lt"/>
              </a:rPr>
              <a:t>tartib-qoidalari</a:t>
            </a:r>
            <a:r>
              <a:rPr lang="en-US" sz="4400" b="1" dirty="0" smtClean="0">
                <a:solidFill>
                  <a:srgbClr val="0070C0"/>
                </a:solidFill>
                <a:latin typeface="+mn-lt"/>
              </a:rPr>
              <a:t> </a:t>
            </a:r>
            <a:r>
              <a:rPr lang="en-US" sz="4400" b="1" dirty="0" err="1" smtClean="0">
                <a:solidFill>
                  <a:srgbClr val="0070C0"/>
                </a:solidFill>
                <a:latin typeface="+mn-lt"/>
              </a:rPr>
              <a:t>bilan</a:t>
            </a:r>
            <a:r>
              <a:rPr lang="en-US" sz="4400" b="1" dirty="0" smtClean="0">
                <a:solidFill>
                  <a:srgbClr val="0070C0"/>
                </a:solidFill>
                <a:latin typeface="+mn-lt"/>
              </a:rPr>
              <a:t> </a:t>
            </a:r>
            <a:r>
              <a:rPr lang="en-US" sz="4400" b="1" dirty="0" err="1" smtClean="0">
                <a:solidFill>
                  <a:srgbClr val="0070C0"/>
                </a:solidFill>
                <a:latin typeface="+mn-lt"/>
              </a:rPr>
              <a:t>tanishtiraman</a:t>
            </a:r>
            <a:r>
              <a:rPr lang="en-US" sz="4400" b="1" dirty="0" smtClean="0">
                <a:solidFill>
                  <a:srgbClr val="0070C0"/>
                </a:solidFill>
              </a:rPr>
              <a:t>.</a:t>
            </a:r>
            <a:endParaRPr lang="en-US" sz="4400" b="1" dirty="0">
              <a:solidFill>
                <a:srgbClr val="0070C0"/>
              </a:solidFill>
            </a:endParaRPr>
          </a:p>
          <a:p>
            <a:pPr marL="0" lvl="0" indent="0">
              <a:buNone/>
            </a:pPr>
            <a:r>
              <a:rPr lang="en-US" sz="4400" b="1" dirty="0" smtClean="0">
                <a:solidFill>
                  <a:srgbClr val="0070C0"/>
                </a:solidFill>
              </a:rPr>
              <a:t>    </a:t>
            </a:r>
            <a:r>
              <a:rPr lang="en-US" sz="4400" b="1" dirty="0" err="1" smtClean="0">
                <a:solidFill>
                  <a:srgbClr val="0070C0"/>
                </a:solidFill>
              </a:rPr>
              <a:t>Kutubxonaga</a:t>
            </a:r>
            <a:r>
              <a:rPr lang="en-US" sz="4400" b="1" dirty="0" smtClean="0">
                <a:solidFill>
                  <a:srgbClr val="0070C0"/>
                </a:solidFill>
              </a:rPr>
              <a:t> </a:t>
            </a:r>
            <a:r>
              <a:rPr lang="en-US" sz="4400" b="1" dirty="0" err="1">
                <a:solidFill>
                  <a:srgbClr val="0070C0"/>
                </a:solidFill>
              </a:rPr>
              <a:t>a'zo</a:t>
            </a:r>
            <a:r>
              <a:rPr lang="en-US" sz="4400" b="1" dirty="0">
                <a:solidFill>
                  <a:srgbClr val="0070C0"/>
                </a:solidFill>
              </a:rPr>
              <a:t> </a:t>
            </a:r>
            <a:r>
              <a:rPr lang="en-US" sz="4400" b="1" dirty="0" err="1">
                <a:solidFill>
                  <a:srgbClr val="0070C0"/>
                </a:solidFill>
              </a:rPr>
              <a:t>bo‘lgan</a:t>
            </a:r>
            <a:r>
              <a:rPr lang="en-US" sz="4400" b="1" dirty="0">
                <a:solidFill>
                  <a:srgbClr val="0070C0"/>
                </a:solidFill>
              </a:rPr>
              <a:t> </a:t>
            </a:r>
            <a:r>
              <a:rPr lang="en-US" sz="4400" b="1" dirty="0" err="1">
                <a:solidFill>
                  <a:srgbClr val="0070C0"/>
                </a:solidFill>
              </a:rPr>
              <a:t>kitobxonlar</a:t>
            </a:r>
            <a:r>
              <a:rPr lang="en-US" sz="4400" b="1" dirty="0">
                <a:solidFill>
                  <a:srgbClr val="0070C0"/>
                </a:solidFill>
              </a:rPr>
              <a:t> u </a:t>
            </a:r>
            <a:r>
              <a:rPr lang="en-US" sz="4400" b="1" dirty="0" err="1">
                <a:solidFill>
                  <a:srgbClr val="0070C0"/>
                </a:solidFill>
              </a:rPr>
              <a:t>yerdagi</a:t>
            </a:r>
            <a:r>
              <a:rPr lang="en-US" sz="4400" b="1" dirty="0">
                <a:solidFill>
                  <a:srgbClr val="0070C0"/>
                </a:solidFill>
              </a:rPr>
              <a:t> </a:t>
            </a:r>
            <a:r>
              <a:rPr lang="en-US" sz="4400" b="1" dirty="0" err="1">
                <a:solidFill>
                  <a:srgbClr val="0070C0"/>
                </a:solidFill>
              </a:rPr>
              <a:t>adabiyotlardan</a:t>
            </a:r>
            <a:r>
              <a:rPr lang="en-US" sz="4400" b="1" dirty="0">
                <a:solidFill>
                  <a:srgbClr val="0070C0"/>
                </a:solidFill>
              </a:rPr>
              <a:t> </a:t>
            </a:r>
            <a:r>
              <a:rPr lang="en-US" sz="4400" b="1" dirty="0" err="1">
                <a:solidFill>
                  <a:srgbClr val="0070C0"/>
                </a:solidFill>
              </a:rPr>
              <a:t>bemalol</a:t>
            </a:r>
            <a:r>
              <a:rPr lang="en-US" sz="4400" b="1" dirty="0">
                <a:solidFill>
                  <a:srgbClr val="0070C0"/>
                </a:solidFill>
              </a:rPr>
              <a:t> </a:t>
            </a:r>
            <a:r>
              <a:rPr lang="en-US" sz="4400" b="1" dirty="0" err="1">
                <a:solidFill>
                  <a:srgbClr val="0070C0"/>
                </a:solidFill>
              </a:rPr>
              <a:t>foydalanishi</a:t>
            </a:r>
            <a:r>
              <a:rPr lang="en-US" sz="4400" b="1" dirty="0">
                <a:solidFill>
                  <a:srgbClr val="0070C0"/>
                </a:solidFill>
              </a:rPr>
              <a:t> </a:t>
            </a:r>
            <a:r>
              <a:rPr lang="en-US" sz="4400" b="1" dirty="0" err="1">
                <a:solidFill>
                  <a:srgbClr val="0070C0"/>
                </a:solidFill>
              </a:rPr>
              <a:t>mumkin</a:t>
            </a:r>
            <a:r>
              <a:rPr lang="en-US" sz="4400" b="1" dirty="0">
                <a:solidFill>
                  <a:srgbClr val="0070C0"/>
                </a:solidFill>
              </a:rPr>
              <a:t>.</a:t>
            </a:r>
            <a:endParaRPr lang="ru-RU" sz="4400" b="1" dirty="0">
              <a:solidFill>
                <a:srgbClr val="0070C0"/>
              </a:solidFill>
            </a:endParaRPr>
          </a:p>
          <a:p>
            <a:pPr marL="0" lvl="0" indent="0">
              <a:buNone/>
            </a:pPr>
            <a:r>
              <a:rPr lang="en-US" sz="4400" b="1" dirty="0" smtClean="0">
                <a:solidFill>
                  <a:srgbClr val="0070C0"/>
                </a:solidFill>
              </a:rPr>
              <a:t>     </a:t>
            </a:r>
            <a:r>
              <a:rPr lang="en-US" sz="4400" b="1" dirty="0" err="1">
                <a:solidFill>
                  <a:srgbClr val="0070C0"/>
                </a:solidFill>
              </a:rPr>
              <a:t>Kitobxonlar</a:t>
            </a:r>
            <a:r>
              <a:rPr lang="en-US" sz="4400" b="1" dirty="0">
                <a:solidFill>
                  <a:srgbClr val="0070C0"/>
                </a:solidFill>
              </a:rPr>
              <a:t> </a:t>
            </a:r>
            <a:r>
              <a:rPr lang="en-US" sz="4400" b="1" dirty="0" err="1">
                <a:solidFill>
                  <a:srgbClr val="0070C0"/>
                </a:solidFill>
              </a:rPr>
              <a:t>kutubxonadagi</a:t>
            </a:r>
            <a:r>
              <a:rPr lang="en-US" sz="4400" b="1" dirty="0">
                <a:solidFill>
                  <a:srgbClr val="0070C0"/>
                </a:solidFill>
              </a:rPr>
              <a:t> </a:t>
            </a:r>
            <a:r>
              <a:rPr lang="en-US" sz="4400" b="1" dirty="0" err="1">
                <a:solidFill>
                  <a:srgbClr val="0070C0"/>
                </a:solidFill>
              </a:rPr>
              <a:t>kitob</a:t>
            </a:r>
            <a:r>
              <a:rPr lang="en-US" sz="4400" b="1" dirty="0">
                <a:solidFill>
                  <a:srgbClr val="0070C0"/>
                </a:solidFill>
              </a:rPr>
              <a:t>, </a:t>
            </a:r>
            <a:r>
              <a:rPr lang="en-US" sz="4400" b="1" dirty="0" err="1">
                <a:solidFill>
                  <a:srgbClr val="0070C0"/>
                </a:solidFill>
              </a:rPr>
              <a:t>jurnal</a:t>
            </a:r>
            <a:r>
              <a:rPr lang="en-US" sz="4400" b="1" dirty="0">
                <a:solidFill>
                  <a:srgbClr val="0070C0"/>
                </a:solidFill>
              </a:rPr>
              <a:t> </a:t>
            </a:r>
            <a:r>
              <a:rPr lang="en-US" sz="4400" b="1" dirty="0" err="1">
                <a:solidFill>
                  <a:srgbClr val="0070C0"/>
                </a:solidFill>
              </a:rPr>
              <a:t>yoki</a:t>
            </a:r>
            <a:r>
              <a:rPr lang="en-US" sz="4400" b="1" dirty="0">
                <a:solidFill>
                  <a:srgbClr val="0070C0"/>
                </a:solidFill>
              </a:rPr>
              <a:t> </a:t>
            </a:r>
            <a:r>
              <a:rPr lang="en-US" sz="4400" b="1" dirty="0" err="1">
                <a:solidFill>
                  <a:srgbClr val="0070C0"/>
                </a:solidFill>
              </a:rPr>
              <a:t>gazetani</a:t>
            </a:r>
            <a:r>
              <a:rPr lang="en-US" sz="4400" b="1" dirty="0">
                <a:solidFill>
                  <a:srgbClr val="0070C0"/>
                </a:solidFill>
              </a:rPr>
              <a:t> 10 </a:t>
            </a:r>
            <a:r>
              <a:rPr lang="en-US" sz="4400" b="1" dirty="0" err="1">
                <a:solidFill>
                  <a:srgbClr val="0070C0"/>
                </a:solidFill>
              </a:rPr>
              <a:t>kunga</a:t>
            </a:r>
            <a:r>
              <a:rPr lang="en-US" sz="4400" b="1" dirty="0">
                <a:solidFill>
                  <a:srgbClr val="0070C0"/>
                </a:solidFill>
              </a:rPr>
              <a:t> </a:t>
            </a:r>
            <a:r>
              <a:rPr lang="en-US" sz="4400" b="1" dirty="0" err="1">
                <a:solidFill>
                  <a:srgbClr val="0070C0"/>
                </a:solidFill>
              </a:rPr>
              <a:t>o‘qish</a:t>
            </a:r>
            <a:r>
              <a:rPr lang="en-US" sz="4400" b="1" dirty="0">
                <a:solidFill>
                  <a:srgbClr val="0070C0"/>
                </a:solidFill>
              </a:rPr>
              <a:t> </a:t>
            </a:r>
            <a:r>
              <a:rPr lang="en-US" sz="4400" b="1" dirty="0" err="1">
                <a:solidFill>
                  <a:srgbClr val="0070C0"/>
                </a:solidFill>
              </a:rPr>
              <a:t>uchun</a:t>
            </a:r>
            <a:r>
              <a:rPr lang="en-US" sz="4400" b="1" dirty="0">
                <a:solidFill>
                  <a:srgbClr val="0070C0"/>
                </a:solidFill>
              </a:rPr>
              <a:t> </a:t>
            </a:r>
            <a:r>
              <a:rPr lang="en-US" sz="4400" b="1" dirty="0" err="1">
                <a:solidFill>
                  <a:srgbClr val="0070C0"/>
                </a:solidFill>
              </a:rPr>
              <a:t>olishi</a:t>
            </a:r>
            <a:r>
              <a:rPr lang="en-US" sz="4400" b="1" dirty="0">
                <a:solidFill>
                  <a:srgbClr val="0070C0"/>
                </a:solidFill>
              </a:rPr>
              <a:t> </a:t>
            </a:r>
            <a:r>
              <a:rPr lang="en-US" sz="4400" b="1" dirty="0" err="1" smtClean="0">
                <a:solidFill>
                  <a:srgbClr val="0070C0"/>
                </a:solidFill>
              </a:rPr>
              <a:t>mumkin</a:t>
            </a:r>
            <a:r>
              <a:rPr lang="en-US" sz="4400" b="1" dirty="0" smtClean="0">
                <a:solidFill>
                  <a:srgbClr val="0070C0"/>
                </a:solidFill>
              </a:rPr>
              <a:t>. </a:t>
            </a:r>
            <a:r>
              <a:rPr lang="ru-RU" sz="4400" b="1" dirty="0" err="1" smtClean="0">
                <a:solidFill>
                  <a:srgbClr val="0070C0"/>
                </a:solidFill>
              </a:rPr>
              <a:t>O‘n</a:t>
            </a:r>
            <a:r>
              <a:rPr lang="ru-RU" sz="4400" b="1" dirty="0" smtClean="0">
                <a:solidFill>
                  <a:srgbClr val="0070C0"/>
                </a:solidFill>
              </a:rPr>
              <a:t> </a:t>
            </a:r>
            <a:r>
              <a:rPr lang="ru-RU" sz="4400" b="1" dirty="0" err="1">
                <a:solidFill>
                  <a:srgbClr val="0070C0"/>
                </a:solidFill>
              </a:rPr>
              <a:t>kundan</a:t>
            </a:r>
            <a:r>
              <a:rPr lang="ru-RU" sz="4400" b="1" dirty="0">
                <a:solidFill>
                  <a:srgbClr val="0070C0"/>
                </a:solidFill>
              </a:rPr>
              <a:t> </a:t>
            </a:r>
            <a:r>
              <a:rPr lang="ru-RU" sz="4400" b="1" dirty="0" err="1">
                <a:solidFill>
                  <a:srgbClr val="0070C0"/>
                </a:solidFill>
              </a:rPr>
              <a:t>so</a:t>
            </a:r>
            <a:r>
              <a:rPr lang="ru-RU" sz="4400" b="1" dirty="0">
                <a:solidFill>
                  <a:srgbClr val="0070C0"/>
                </a:solidFill>
              </a:rPr>
              <a:t> ‘</a:t>
            </a:r>
            <a:r>
              <a:rPr lang="ru-RU" sz="4400" b="1" dirty="0" err="1">
                <a:solidFill>
                  <a:srgbClr val="0070C0"/>
                </a:solidFill>
              </a:rPr>
              <a:t>ng</a:t>
            </a:r>
            <a:r>
              <a:rPr lang="ru-RU" sz="4400" b="1" dirty="0">
                <a:solidFill>
                  <a:srgbClr val="0070C0"/>
                </a:solidFill>
              </a:rPr>
              <a:t> </a:t>
            </a:r>
            <a:r>
              <a:rPr lang="ru-RU" sz="4400" b="1" dirty="0" err="1">
                <a:solidFill>
                  <a:srgbClr val="0070C0"/>
                </a:solidFill>
              </a:rPr>
              <a:t>kitobni</a:t>
            </a:r>
            <a:r>
              <a:rPr lang="ru-RU" sz="4400" b="1" dirty="0">
                <a:solidFill>
                  <a:srgbClr val="0070C0"/>
                </a:solidFill>
              </a:rPr>
              <a:t> </a:t>
            </a:r>
            <a:r>
              <a:rPr lang="ru-RU" sz="4400" b="1" dirty="0" err="1">
                <a:solidFill>
                  <a:srgbClr val="0070C0"/>
                </a:solidFill>
              </a:rPr>
              <a:t>kutubxonaga</a:t>
            </a:r>
            <a:r>
              <a:rPr lang="ru-RU" sz="4400" b="1" dirty="0">
                <a:solidFill>
                  <a:srgbClr val="0070C0"/>
                </a:solidFill>
              </a:rPr>
              <a:t> </a:t>
            </a:r>
            <a:r>
              <a:rPr lang="ru-RU" sz="4400" b="1" dirty="0" err="1">
                <a:solidFill>
                  <a:srgbClr val="0070C0"/>
                </a:solidFill>
              </a:rPr>
              <a:t>qaytarish</a:t>
            </a:r>
            <a:r>
              <a:rPr lang="ru-RU" sz="4400" b="1" dirty="0">
                <a:solidFill>
                  <a:srgbClr val="0070C0"/>
                </a:solidFill>
              </a:rPr>
              <a:t> </a:t>
            </a:r>
            <a:r>
              <a:rPr lang="ru-RU" sz="4400" b="1" dirty="0" err="1">
                <a:solidFill>
                  <a:srgbClr val="0070C0"/>
                </a:solidFill>
              </a:rPr>
              <a:t>kerak</a:t>
            </a:r>
            <a:r>
              <a:rPr lang="ru-RU" sz="4400" b="1" dirty="0">
                <a:solidFill>
                  <a:srgbClr val="0070C0"/>
                </a:solidFill>
              </a:rPr>
              <a:t>.</a:t>
            </a:r>
          </a:p>
          <a:p>
            <a:pPr marL="0" indent="0">
              <a:buNone/>
            </a:pPr>
            <a:endParaRPr lang="ru-RU" sz="4400" b="1" dirty="0">
              <a:solidFill>
                <a:srgbClr val="0070C0"/>
              </a:solidFill>
            </a:endParaRPr>
          </a:p>
        </p:txBody>
      </p:sp>
    </p:spTree>
    <p:extLst>
      <p:ext uri="{BB962C8B-B14F-4D97-AF65-F5344CB8AC3E}">
        <p14:creationId xmlns:p14="http://schemas.microsoft.com/office/powerpoint/2010/main" val="12844854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Красивые картинки для презентации (53 фото) • Развлекательные картин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903514" y="883216"/>
            <a:ext cx="9829800" cy="4351338"/>
          </a:xfrm>
        </p:spPr>
        <p:txBody>
          <a:bodyPr>
            <a:noAutofit/>
          </a:bodyPr>
          <a:lstStyle/>
          <a:p>
            <a:pPr marL="0" lvl="0" indent="0">
              <a:buNone/>
            </a:pPr>
            <a:r>
              <a:rPr lang="en-US" sz="4400" b="1" dirty="0" smtClean="0">
                <a:solidFill>
                  <a:srgbClr val="0070C0"/>
                </a:solidFill>
              </a:rPr>
              <a:t>    </a:t>
            </a:r>
            <a:r>
              <a:rPr lang="en-US" sz="4400" b="1" dirty="0" err="1" smtClean="0">
                <a:solidFill>
                  <a:srgbClr val="0070C0"/>
                </a:solidFill>
              </a:rPr>
              <a:t>Foydalanuvchilar</a:t>
            </a:r>
            <a:r>
              <a:rPr lang="en-US" sz="4400" b="1" dirty="0" smtClean="0">
                <a:solidFill>
                  <a:srgbClr val="0070C0"/>
                </a:solidFill>
              </a:rPr>
              <a:t> </a:t>
            </a:r>
            <a:r>
              <a:rPr lang="en-US" sz="4400" b="1" dirty="0" err="1" smtClean="0">
                <a:solidFill>
                  <a:srgbClr val="0070C0"/>
                </a:solidFill>
              </a:rPr>
              <a:t>kutubxonadan</a:t>
            </a:r>
            <a:r>
              <a:rPr lang="en-US" sz="4400" b="1" dirty="0" smtClean="0">
                <a:solidFill>
                  <a:srgbClr val="0070C0"/>
                </a:solidFill>
              </a:rPr>
              <a:t> </a:t>
            </a:r>
            <a:r>
              <a:rPr lang="en-US" sz="4400" b="1" dirty="0" err="1" smtClean="0">
                <a:solidFill>
                  <a:srgbClr val="0070C0"/>
                </a:solidFill>
              </a:rPr>
              <a:t>olingan</a:t>
            </a:r>
            <a:r>
              <a:rPr lang="en-US" sz="4400" b="1" dirty="0" smtClean="0">
                <a:solidFill>
                  <a:srgbClr val="0070C0"/>
                </a:solidFill>
              </a:rPr>
              <a:t> </a:t>
            </a:r>
            <a:r>
              <a:rPr lang="en-US" sz="4400" b="1" dirty="0" err="1" smtClean="0">
                <a:solidFill>
                  <a:srgbClr val="0070C0"/>
                </a:solidFill>
              </a:rPr>
              <a:t>kitoblarni</a:t>
            </a:r>
            <a:r>
              <a:rPr lang="en-US" sz="4400" b="1" dirty="0" smtClean="0">
                <a:solidFill>
                  <a:srgbClr val="0070C0"/>
                </a:solidFill>
              </a:rPr>
              <a:t> </a:t>
            </a:r>
            <a:r>
              <a:rPr lang="en-US" sz="4400" b="1" dirty="0" err="1" smtClean="0">
                <a:solidFill>
                  <a:srgbClr val="0070C0"/>
                </a:solidFill>
              </a:rPr>
              <a:t>ehtiyot</a:t>
            </a:r>
            <a:r>
              <a:rPr lang="en-US" sz="4400" b="1" dirty="0" smtClean="0">
                <a:solidFill>
                  <a:srgbClr val="0070C0"/>
                </a:solidFill>
              </a:rPr>
              <a:t> </a:t>
            </a:r>
            <a:r>
              <a:rPr lang="en-US" sz="4400" b="1" dirty="0" err="1" smtClean="0">
                <a:solidFill>
                  <a:srgbClr val="0070C0"/>
                </a:solidFill>
              </a:rPr>
              <a:t>qilishi</a:t>
            </a:r>
            <a:r>
              <a:rPr lang="en-US" sz="4400" b="1" dirty="0" smtClean="0">
                <a:solidFill>
                  <a:srgbClr val="0070C0"/>
                </a:solidFill>
              </a:rPr>
              <a:t> </a:t>
            </a:r>
            <a:r>
              <a:rPr lang="en-US" sz="4400" b="1" dirty="0" err="1" smtClean="0">
                <a:solidFill>
                  <a:srgbClr val="0070C0"/>
                </a:solidFill>
              </a:rPr>
              <a:t>shart</a:t>
            </a:r>
            <a:r>
              <a:rPr lang="en-US" sz="4400" b="1" dirty="0" smtClean="0">
                <a:solidFill>
                  <a:srgbClr val="0070C0"/>
                </a:solidFill>
              </a:rPr>
              <a:t>.  </a:t>
            </a:r>
            <a:r>
              <a:rPr lang="en-US" sz="4400" b="1" dirty="0" err="1" smtClean="0">
                <a:solidFill>
                  <a:srgbClr val="0070C0"/>
                </a:solidFill>
              </a:rPr>
              <a:t>Kitobning</a:t>
            </a:r>
            <a:r>
              <a:rPr lang="en-US" sz="4400" b="1" dirty="0" smtClean="0">
                <a:solidFill>
                  <a:srgbClr val="0070C0"/>
                </a:solidFill>
              </a:rPr>
              <a:t> </a:t>
            </a:r>
            <a:r>
              <a:rPr lang="en-US" sz="4400" b="1" dirty="0" err="1" smtClean="0">
                <a:solidFill>
                  <a:srgbClr val="0070C0"/>
                </a:solidFill>
              </a:rPr>
              <a:t>varaqlarini</a:t>
            </a:r>
            <a:r>
              <a:rPr lang="en-US" sz="4400" b="1" dirty="0" smtClean="0">
                <a:solidFill>
                  <a:srgbClr val="0070C0"/>
                </a:solidFill>
              </a:rPr>
              <a:t> </a:t>
            </a:r>
            <a:r>
              <a:rPr lang="en-US" sz="4400" b="1" dirty="0" err="1" smtClean="0">
                <a:solidFill>
                  <a:srgbClr val="0070C0"/>
                </a:solidFill>
              </a:rPr>
              <a:t>buklash</a:t>
            </a:r>
            <a:r>
              <a:rPr lang="en-US" sz="4400" b="1" dirty="0" smtClean="0">
                <a:solidFill>
                  <a:srgbClr val="0070C0"/>
                </a:solidFill>
              </a:rPr>
              <a:t> </a:t>
            </a:r>
            <a:r>
              <a:rPr lang="en-US" sz="4400" b="1" dirty="0" err="1" smtClean="0">
                <a:solidFill>
                  <a:srgbClr val="0070C0"/>
                </a:solidFill>
              </a:rPr>
              <a:t>va</a:t>
            </a:r>
            <a:r>
              <a:rPr lang="en-US" sz="4400" b="1" dirty="0" smtClean="0">
                <a:solidFill>
                  <a:srgbClr val="0070C0"/>
                </a:solidFill>
              </a:rPr>
              <a:t> </a:t>
            </a:r>
            <a:r>
              <a:rPr lang="en-US" sz="4400" b="1" dirty="0" err="1" smtClean="0">
                <a:solidFill>
                  <a:srgbClr val="0070C0"/>
                </a:solidFill>
              </a:rPr>
              <a:t>yirtish</a:t>
            </a:r>
            <a:r>
              <a:rPr lang="en-US" sz="4400" b="1" dirty="0" smtClean="0">
                <a:solidFill>
                  <a:srgbClr val="0070C0"/>
                </a:solidFill>
              </a:rPr>
              <a:t>, </a:t>
            </a:r>
            <a:r>
              <a:rPr lang="en-US" sz="4400" b="1" dirty="0" err="1" smtClean="0">
                <a:solidFill>
                  <a:srgbClr val="0070C0"/>
                </a:solidFill>
              </a:rPr>
              <a:t>kitobga</a:t>
            </a:r>
            <a:r>
              <a:rPr lang="en-US" sz="4400" b="1" dirty="0" smtClean="0">
                <a:solidFill>
                  <a:srgbClr val="0070C0"/>
                </a:solidFill>
              </a:rPr>
              <a:t> </a:t>
            </a:r>
            <a:r>
              <a:rPr lang="en-US" sz="4400" b="1" dirty="0" err="1" smtClean="0">
                <a:solidFill>
                  <a:srgbClr val="0070C0"/>
                </a:solidFill>
              </a:rPr>
              <a:t>chizish</a:t>
            </a:r>
            <a:r>
              <a:rPr lang="en-US" sz="4400" b="1" dirty="0" smtClean="0">
                <a:solidFill>
                  <a:srgbClr val="0070C0"/>
                </a:solidFill>
              </a:rPr>
              <a:t>, </a:t>
            </a:r>
            <a:r>
              <a:rPr lang="en-US" sz="4400" b="1" dirty="0" err="1" smtClean="0">
                <a:solidFill>
                  <a:srgbClr val="0070C0"/>
                </a:solidFill>
              </a:rPr>
              <a:t>yozish</a:t>
            </a:r>
            <a:r>
              <a:rPr lang="en-US" sz="4400" b="1" dirty="0" smtClean="0">
                <a:solidFill>
                  <a:srgbClr val="0070C0"/>
                </a:solidFill>
              </a:rPr>
              <a:t> </a:t>
            </a:r>
            <a:r>
              <a:rPr lang="en-US" sz="4400" b="1" dirty="0" err="1" smtClean="0">
                <a:solidFill>
                  <a:srgbClr val="0070C0"/>
                </a:solidFill>
              </a:rPr>
              <a:t>mumkin</a:t>
            </a:r>
            <a:r>
              <a:rPr lang="en-US" sz="4400" b="1" dirty="0" smtClean="0">
                <a:solidFill>
                  <a:srgbClr val="0070C0"/>
                </a:solidFill>
              </a:rPr>
              <a:t> </a:t>
            </a:r>
            <a:r>
              <a:rPr lang="en-US" sz="4400" b="1" dirty="0" err="1" smtClean="0">
                <a:solidFill>
                  <a:srgbClr val="0070C0"/>
                </a:solidFill>
              </a:rPr>
              <a:t>emas</a:t>
            </a:r>
            <a:r>
              <a:rPr lang="en-US" sz="4400" b="1" dirty="0" smtClean="0">
                <a:solidFill>
                  <a:srgbClr val="0070C0"/>
                </a:solidFill>
              </a:rPr>
              <a:t>.</a:t>
            </a:r>
            <a:endParaRPr lang="ru-RU" sz="4400" b="1" dirty="0" smtClean="0">
              <a:solidFill>
                <a:srgbClr val="0070C0"/>
              </a:solidFill>
            </a:endParaRPr>
          </a:p>
          <a:p>
            <a:pPr marL="0" lvl="0" indent="0">
              <a:buNone/>
            </a:pPr>
            <a:r>
              <a:rPr lang="en-US" sz="4400" b="1" dirty="0" smtClean="0">
                <a:solidFill>
                  <a:srgbClr val="0070C0"/>
                </a:solidFill>
              </a:rPr>
              <a:t>    </a:t>
            </a:r>
            <a:r>
              <a:rPr lang="en-US" sz="4400" b="1" dirty="0" err="1" smtClean="0">
                <a:solidFill>
                  <a:srgbClr val="0070C0"/>
                </a:solidFill>
              </a:rPr>
              <a:t>Kitobni</a:t>
            </a:r>
            <a:r>
              <a:rPr lang="en-US" sz="4400" b="1" dirty="0" smtClean="0">
                <a:solidFill>
                  <a:srgbClr val="0070C0"/>
                </a:solidFill>
              </a:rPr>
              <a:t> </a:t>
            </a:r>
            <a:r>
              <a:rPr lang="en-US" sz="4400" b="1" dirty="0" err="1" smtClean="0">
                <a:solidFill>
                  <a:srgbClr val="0070C0"/>
                </a:solidFill>
              </a:rPr>
              <a:t>yo‘qotib</a:t>
            </a:r>
            <a:r>
              <a:rPr lang="en-US" sz="4400" b="1" dirty="0" smtClean="0">
                <a:solidFill>
                  <a:srgbClr val="0070C0"/>
                </a:solidFill>
              </a:rPr>
              <a:t> </a:t>
            </a:r>
            <a:r>
              <a:rPr lang="en-US" sz="4400" b="1" dirty="0" err="1" smtClean="0">
                <a:solidFill>
                  <a:srgbClr val="0070C0"/>
                </a:solidFill>
              </a:rPr>
              <a:t>qo‘ysa</a:t>
            </a:r>
            <a:r>
              <a:rPr lang="en-US" sz="4400" b="1" dirty="0" smtClean="0">
                <a:solidFill>
                  <a:srgbClr val="0070C0"/>
                </a:solidFill>
              </a:rPr>
              <a:t>, </a:t>
            </a:r>
            <a:r>
              <a:rPr lang="en-US" sz="4400" b="1" dirty="0" err="1" smtClean="0">
                <a:solidFill>
                  <a:srgbClr val="0070C0"/>
                </a:solidFill>
              </a:rPr>
              <a:t>yo</a:t>
            </a:r>
            <a:r>
              <a:rPr lang="en-US" sz="4400" b="1" dirty="0" smtClean="0">
                <a:solidFill>
                  <a:srgbClr val="0070C0"/>
                </a:solidFill>
              </a:rPr>
              <a:t> </a:t>
            </a:r>
            <a:r>
              <a:rPr lang="en-US" sz="4400" b="1" dirty="0" err="1" smtClean="0">
                <a:solidFill>
                  <a:srgbClr val="0070C0"/>
                </a:solidFill>
              </a:rPr>
              <a:t>bilmay</a:t>
            </a:r>
            <a:r>
              <a:rPr lang="en-US" sz="4400" b="1" dirty="0" smtClean="0">
                <a:solidFill>
                  <a:srgbClr val="0070C0"/>
                </a:solidFill>
              </a:rPr>
              <a:t> </a:t>
            </a:r>
            <a:r>
              <a:rPr lang="en-US" sz="4400" b="1" dirty="0" err="1" smtClean="0">
                <a:solidFill>
                  <a:srgbClr val="0070C0"/>
                </a:solidFill>
              </a:rPr>
              <a:t>yirtib</a:t>
            </a:r>
            <a:r>
              <a:rPr lang="en-US" sz="4400" b="1" dirty="0" smtClean="0">
                <a:solidFill>
                  <a:srgbClr val="0070C0"/>
                </a:solidFill>
              </a:rPr>
              <a:t> </a:t>
            </a:r>
            <a:r>
              <a:rPr lang="en-US" sz="4400" b="1" dirty="0" err="1" smtClean="0">
                <a:solidFill>
                  <a:srgbClr val="0070C0"/>
                </a:solidFill>
              </a:rPr>
              <a:t>qo‘ysa</a:t>
            </a:r>
            <a:r>
              <a:rPr lang="en-US" sz="4400" b="1" dirty="0" smtClean="0">
                <a:solidFill>
                  <a:srgbClr val="0070C0"/>
                </a:solidFill>
              </a:rPr>
              <a:t>, </a:t>
            </a:r>
            <a:r>
              <a:rPr lang="en-US" sz="4400" b="1" dirty="0" err="1" smtClean="0">
                <a:solidFill>
                  <a:srgbClr val="0070C0"/>
                </a:solidFill>
              </a:rPr>
              <a:t>o‘rniga</a:t>
            </a:r>
            <a:r>
              <a:rPr lang="en-US" sz="4400" b="1" dirty="0" smtClean="0">
                <a:solidFill>
                  <a:srgbClr val="0070C0"/>
                </a:solidFill>
              </a:rPr>
              <a:t> </a:t>
            </a:r>
            <a:r>
              <a:rPr lang="en-US" sz="4400" b="1" dirty="0" err="1" smtClean="0">
                <a:solidFill>
                  <a:srgbClr val="0070C0"/>
                </a:solidFill>
              </a:rPr>
              <a:t>boshqa</a:t>
            </a:r>
            <a:r>
              <a:rPr lang="en-US" sz="4400" b="1" dirty="0" smtClean="0">
                <a:solidFill>
                  <a:srgbClr val="0070C0"/>
                </a:solidFill>
              </a:rPr>
              <a:t> </a:t>
            </a:r>
            <a:r>
              <a:rPr lang="en-US" sz="4400" b="1" dirty="0" err="1" smtClean="0">
                <a:solidFill>
                  <a:srgbClr val="0070C0"/>
                </a:solidFill>
              </a:rPr>
              <a:t>shunday</a:t>
            </a:r>
            <a:r>
              <a:rPr lang="en-US" sz="4400" b="1" dirty="0" smtClean="0">
                <a:solidFill>
                  <a:srgbClr val="0070C0"/>
                </a:solidFill>
              </a:rPr>
              <a:t> </a:t>
            </a:r>
            <a:r>
              <a:rPr lang="en-US" sz="4400" b="1" dirty="0" err="1" smtClean="0">
                <a:solidFill>
                  <a:srgbClr val="0070C0"/>
                </a:solidFill>
              </a:rPr>
              <a:t>kitob</a:t>
            </a:r>
            <a:r>
              <a:rPr lang="en-US" sz="4400" b="1" dirty="0" smtClean="0">
                <a:solidFill>
                  <a:srgbClr val="0070C0"/>
                </a:solidFill>
              </a:rPr>
              <a:t> </a:t>
            </a:r>
            <a:r>
              <a:rPr lang="en-US" sz="4400" b="1" dirty="0" err="1" smtClean="0">
                <a:solidFill>
                  <a:srgbClr val="0070C0"/>
                </a:solidFill>
              </a:rPr>
              <a:t>topshirishi</a:t>
            </a:r>
            <a:r>
              <a:rPr lang="en-US" sz="4400" b="1" dirty="0" smtClean="0">
                <a:solidFill>
                  <a:srgbClr val="0070C0"/>
                </a:solidFill>
              </a:rPr>
              <a:t> </a:t>
            </a:r>
            <a:r>
              <a:rPr lang="en-US" sz="4400" b="1" dirty="0" err="1" smtClean="0">
                <a:solidFill>
                  <a:srgbClr val="0070C0"/>
                </a:solidFill>
              </a:rPr>
              <a:t>kerak</a:t>
            </a:r>
            <a:r>
              <a:rPr lang="en-US" sz="4400" b="1" dirty="0" smtClean="0">
                <a:solidFill>
                  <a:srgbClr val="0070C0"/>
                </a:solidFill>
              </a:rPr>
              <a:t>.</a:t>
            </a:r>
            <a:endParaRPr lang="ru-RU" sz="4400" b="1" dirty="0" smtClean="0">
              <a:solidFill>
                <a:srgbClr val="0070C0"/>
              </a:solidFill>
            </a:endParaRPr>
          </a:p>
          <a:p>
            <a:pPr marL="0" indent="0">
              <a:buNone/>
            </a:pPr>
            <a:endParaRPr lang="ru-RU" sz="4400" dirty="0"/>
          </a:p>
        </p:txBody>
      </p:sp>
    </p:spTree>
    <p:extLst>
      <p:ext uri="{BB962C8B-B14F-4D97-AF65-F5344CB8AC3E}">
        <p14:creationId xmlns:p14="http://schemas.microsoft.com/office/powerpoint/2010/main" val="22742417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Красивые картинки для презентации (53 фото) • Развлекательные картин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920750" y="160337"/>
            <a:ext cx="10128250" cy="6381975"/>
          </a:xfrm>
        </p:spPr>
        <p:txBody>
          <a:bodyPr>
            <a:noAutofit/>
          </a:bodyPr>
          <a:lstStyle/>
          <a:p>
            <a:r>
              <a:rPr lang="en-US" b="1" dirty="0" err="1" smtClean="0">
                <a:solidFill>
                  <a:srgbClr val="0070C0"/>
                </a:solidFill>
                <a:latin typeface="+mn-lt"/>
              </a:rPr>
              <a:t>Hamma</a:t>
            </a:r>
            <a:r>
              <a:rPr lang="en-US" b="1" dirty="0" smtClean="0">
                <a:solidFill>
                  <a:srgbClr val="0070C0"/>
                </a:solidFill>
                <a:latin typeface="+mn-lt"/>
              </a:rPr>
              <a:t> </a:t>
            </a:r>
            <a:r>
              <a:rPr lang="en-US" b="1" dirty="0" err="1">
                <a:solidFill>
                  <a:srgbClr val="0070C0"/>
                </a:solidFill>
                <a:latin typeface="+mn-lt"/>
              </a:rPr>
              <a:t>qoidalar</a:t>
            </a:r>
            <a:r>
              <a:rPr lang="en-US" b="1" dirty="0">
                <a:solidFill>
                  <a:srgbClr val="0070C0"/>
                </a:solidFill>
                <a:latin typeface="+mn-lt"/>
              </a:rPr>
              <a:t> </a:t>
            </a:r>
            <a:r>
              <a:rPr lang="en-US" b="1" dirty="0" err="1">
                <a:solidFill>
                  <a:srgbClr val="0070C0"/>
                </a:solidFill>
                <a:latin typeface="+mn-lt"/>
              </a:rPr>
              <a:t>tushunarlimi</a:t>
            </a:r>
            <a:r>
              <a:rPr lang="en-US" b="1" dirty="0">
                <a:solidFill>
                  <a:srgbClr val="0070C0"/>
                </a:solidFill>
                <a:latin typeface="+mn-lt"/>
              </a:rPr>
              <a:t>?</a:t>
            </a:r>
            <a:r>
              <a:rPr lang="ru-RU" b="1" dirty="0">
                <a:solidFill>
                  <a:srgbClr val="0070C0"/>
                </a:solidFill>
                <a:latin typeface="+mn-lt"/>
              </a:rPr>
              <a:t/>
            </a:r>
            <a:br>
              <a:rPr lang="ru-RU" b="1" dirty="0">
                <a:solidFill>
                  <a:srgbClr val="0070C0"/>
                </a:solidFill>
                <a:latin typeface="+mn-lt"/>
              </a:rPr>
            </a:br>
            <a:r>
              <a:rPr lang="en-US" b="1" dirty="0" smtClean="0">
                <a:solidFill>
                  <a:srgbClr val="0070C0"/>
                </a:solidFill>
                <a:latin typeface="+mn-lt"/>
              </a:rPr>
              <a:t>- </a:t>
            </a:r>
            <a:r>
              <a:rPr lang="en-US" b="1" dirty="0" smtClean="0">
                <a:solidFill>
                  <a:srgbClr val="0070C0"/>
                </a:solidFill>
                <a:latin typeface="+mn-lt"/>
              </a:rPr>
              <a:t>Ha</a:t>
            </a:r>
            <a:r>
              <a:rPr lang="en-US" b="1" dirty="0">
                <a:solidFill>
                  <a:srgbClr val="0070C0"/>
                </a:solidFill>
                <a:latin typeface="+mn-lt"/>
              </a:rPr>
              <a:t>, </a:t>
            </a:r>
            <a:r>
              <a:rPr lang="en-US" b="1" dirty="0" err="1">
                <a:solidFill>
                  <a:srgbClr val="0070C0"/>
                </a:solidFill>
                <a:latin typeface="+mn-lt"/>
              </a:rPr>
              <a:t>tushunarli</a:t>
            </a:r>
            <a:r>
              <a:rPr lang="en-US" b="1" dirty="0">
                <a:solidFill>
                  <a:srgbClr val="0070C0"/>
                </a:solidFill>
                <a:latin typeface="+mn-lt"/>
              </a:rPr>
              <a:t>.</a:t>
            </a:r>
            <a:r>
              <a:rPr lang="ru-RU" b="1" dirty="0">
                <a:solidFill>
                  <a:srgbClr val="0070C0"/>
                </a:solidFill>
                <a:latin typeface="+mn-lt"/>
              </a:rPr>
              <a:t/>
            </a:r>
            <a:br>
              <a:rPr lang="ru-RU" b="1" dirty="0">
                <a:solidFill>
                  <a:srgbClr val="0070C0"/>
                </a:solidFill>
                <a:latin typeface="+mn-lt"/>
              </a:rPr>
            </a:br>
            <a:r>
              <a:rPr lang="en-US" b="1" dirty="0" smtClean="0">
                <a:solidFill>
                  <a:srgbClr val="0070C0"/>
                </a:solidFill>
                <a:latin typeface="+mn-lt"/>
              </a:rPr>
              <a:t>- </a:t>
            </a:r>
            <a:r>
              <a:rPr lang="en-US" b="1" dirty="0" err="1" smtClean="0">
                <a:solidFill>
                  <a:srgbClr val="0070C0"/>
                </a:solidFill>
                <a:latin typeface="+mn-lt"/>
              </a:rPr>
              <a:t>Mana</a:t>
            </a:r>
            <a:r>
              <a:rPr lang="en-US" b="1" dirty="0" smtClean="0">
                <a:solidFill>
                  <a:srgbClr val="0070C0"/>
                </a:solidFill>
                <a:latin typeface="+mn-lt"/>
              </a:rPr>
              <a:t> </a:t>
            </a:r>
            <a:r>
              <a:rPr lang="en-US" b="1" dirty="0" err="1">
                <a:solidFill>
                  <a:srgbClr val="0070C0"/>
                </a:solidFill>
                <a:latin typeface="+mn-lt"/>
              </a:rPr>
              <a:t>bu</a:t>
            </a:r>
            <a:r>
              <a:rPr lang="en-US" b="1" dirty="0">
                <a:solidFill>
                  <a:srgbClr val="0070C0"/>
                </a:solidFill>
                <a:latin typeface="+mn-lt"/>
              </a:rPr>
              <a:t> </a:t>
            </a:r>
            <a:r>
              <a:rPr lang="en-US" b="1" dirty="0" err="1">
                <a:solidFill>
                  <a:srgbClr val="0070C0"/>
                </a:solidFill>
                <a:latin typeface="+mn-lt"/>
              </a:rPr>
              <a:t>yerda</a:t>
            </a:r>
            <a:r>
              <a:rPr lang="en-US" b="1" dirty="0">
                <a:solidFill>
                  <a:srgbClr val="0070C0"/>
                </a:solidFill>
                <a:latin typeface="+mn-lt"/>
              </a:rPr>
              <a:t> </a:t>
            </a:r>
            <a:r>
              <a:rPr lang="en-US" b="1" dirty="0" err="1">
                <a:solidFill>
                  <a:srgbClr val="0070C0"/>
                </a:solidFill>
                <a:latin typeface="+mn-lt"/>
              </a:rPr>
              <a:t>kitob</a:t>
            </a:r>
            <a:r>
              <a:rPr lang="en-US" b="1" dirty="0">
                <a:solidFill>
                  <a:srgbClr val="0070C0"/>
                </a:solidFill>
                <a:latin typeface="+mn-lt"/>
              </a:rPr>
              <a:t> </a:t>
            </a:r>
            <a:r>
              <a:rPr lang="en-US" b="1" dirty="0" err="1">
                <a:solidFill>
                  <a:srgbClr val="0070C0"/>
                </a:solidFill>
                <a:latin typeface="+mn-lt"/>
              </a:rPr>
              <a:t>javonlari</a:t>
            </a:r>
            <a:r>
              <a:rPr lang="en-US" b="1" dirty="0">
                <a:solidFill>
                  <a:srgbClr val="0070C0"/>
                </a:solidFill>
                <a:latin typeface="+mn-lt"/>
              </a:rPr>
              <a:t> bor. Bu </a:t>
            </a:r>
            <a:r>
              <a:rPr lang="en-US" b="1" dirty="0" smtClean="0">
                <a:solidFill>
                  <a:srgbClr val="0070C0"/>
                </a:solidFill>
                <a:latin typeface="+mn-lt"/>
              </a:rPr>
              <a:t>   </a:t>
            </a:r>
            <a:r>
              <a:rPr lang="en-US" b="1" dirty="0" err="1" smtClean="0">
                <a:solidFill>
                  <a:srgbClr val="0070C0"/>
                </a:solidFill>
                <a:latin typeface="+mn-lt"/>
              </a:rPr>
              <a:t>bo‘limda</a:t>
            </a:r>
            <a:r>
              <a:rPr lang="en-US" b="1" dirty="0" smtClean="0">
                <a:solidFill>
                  <a:srgbClr val="0070C0"/>
                </a:solidFill>
                <a:latin typeface="+mn-lt"/>
              </a:rPr>
              <a:t> </a:t>
            </a:r>
            <a:r>
              <a:rPr lang="en-US" b="1" dirty="0" err="1">
                <a:solidFill>
                  <a:srgbClr val="0070C0"/>
                </a:solidFill>
                <a:latin typeface="+mn-lt"/>
              </a:rPr>
              <a:t>badiiy</a:t>
            </a:r>
            <a:r>
              <a:rPr lang="en-US" b="1" dirty="0">
                <a:solidFill>
                  <a:srgbClr val="0070C0"/>
                </a:solidFill>
                <a:latin typeface="+mn-lt"/>
              </a:rPr>
              <a:t> </a:t>
            </a:r>
            <a:r>
              <a:rPr lang="en-US" b="1" dirty="0" err="1">
                <a:solidFill>
                  <a:srgbClr val="0070C0"/>
                </a:solidFill>
                <a:latin typeface="+mn-lt"/>
              </a:rPr>
              <a:t>asarlar</a:t>
            </a:r>
            <a:r>
              <a:rPr lang="en-US" b="1" dirty="0">
                <a:solidFill>
                  <a:srgbClr val="0070C0"/>
                </a:solidFill>
                <a:latin typeface="+mn-lt"/>
              </a:rPr>
              <a:t>, </a:t>
            </a:r>
            <a:r>
              <a:rPr lang="en-US" b="1" dirty="0" err="1">
                <a:solidFill>
                  <a:srgbClr val="0070C0"/>
                </a:solidFill>
                <a:latin typeface="+mn-lt"/>
              </a:rPr>
              <a:t>bu</a:t>
            </a:r>
            <a:r>
              <a:rPr lang="en-US" b="1" dirty="0">
                <a:solidFill>
                  <a:srgbClr val="0070C0"/>
                </a:solidFill>
                <a:latin typeface="+mn-lt"/>
              </a:rPr>
              <a:t> </a:t>
            </a:r>
            <a:r>
              <a:rPr lang="en-US" b="1" dirty="0" err="1">
                <a:solidFill>
                  <a:srgbClr val="0070C0"/>
                </a:solidFill>
                <a:latin typeface="+mn-lt"/>
              </a:rPr>
              <a:t>bo</a:t>
            </a:r>
            <a:r>
              <a:rPr lang="en-US" b="1" dirty="0">
                <a:solidFill>
                  <a:srgbClr val="0070C0"/>
                </a:solidFill>
                <a:latin typeface="+mn-lt"/>
              </a:rPr>
              <a:t> ‘</a:t>
            </a:r>
            <a:r>
              <a:rPr lang="en-US" b="1" dirty="0" err="1">
                <a:solidFill>
                  <a:srgbClr val="0070C0"/>
                </a:solidFill>
                <a:latin typeface="+mn-lt"/>
              </a:rPr>
              <a:t>limda</a:t>
            </a:r>
            <a:r>
              <a:rPr lang="en-US" b="1" dirty="0">
                <a:solidFill>
                  <a:srgbClr val="0070C0"/>
                </a:solidFill>
                <a:latin typeface="+mn-lt"/>
              </a:rPr>
              <a:t> </a:t>
            </a:r>
            <a:r>
              <a:rPr lang="en-US" b="1" dirty="0" err="1">
                <a:solidFill>
                  <a:srgbClr val="0070C0"/>
                </a:solidFill>
                <a:latin typeface="+mn-lt"/>
              </a:rPr>
              <a:t>ensiklopediyalar</a:t>
            </a:r>
            <a:r>
              <a:rPr lang="en-US" b="1" dirty="0">
                <a:solidFill>
                  <a:srgbClr val="0070C0"/>
                </a:solidFill>
                <a:latin typeface="+mn-lt"/>
              </a:rPr>
              <a:t>, </a:t>
            </a:r>
            <a:r>
              <a:rPr lang="en-US" b="1" dirty="0" err="1">
                <a:solidFill>
                  <a:srgbClr val="0070C0"/>
                </a:solidFill>
                <a:latin typeface="+mn-lt"/>
              </a:rPr>
              <a:t>bunisida</a:t>
            </a:r>
            <a:r>
              <a:rPr lang="en-US" b="1" dirty="0">
                <a:solidFill>
                  <a:srgbClr val="0070C0"/>
                </a:solidFill>
                <a:latin typeface="+mn-lt"/>
              </a:rPr>
              <a:t> </a:t>
            </a:r>
            <a:r>
              <a:rPr lang="en-US" b="1" dirty="0" err="1">
                <a:solidFill>
                  <a:srgbClr val="0070C0"/>
                </a:solidFill>
                <a:latin typeface="+mn-lt"/>
              </a:rPr>
              <a:t>esa</a:t>
            </a:r>
            <a:r>
              <a:rPr lang="en-US" b="1" dirty="0">
                <a:solidFill>
                  <a:srgbClr val="0070C0"/>
                </a:solidFill>
                <a:latin typeface="+mn-lt"/>
              </a:rPr>
              <a:t> </a:t>
            </a:r>
            <a:r>
              <a:rPr lang="en-US" b="1" dirty="0" err="1">
                <a:solidFill>
                  <a:srgbClr val="0070C0"/>
                </a:solidFill>
                <a:latin typeface="+mn-lt"/>
              </a:rPr>
              <a:t>darsliklar</a:t>
            </a:r>
            <a:r>
              <a:rPr lang="en-US" b="1" dirty="0">
                <a:solidFill>
                  <a:srgbClr val="0070C0"/>
                </a:solidFill>
                <a:latin typeface="+mn-lt"/>
              </a:rPr>
              <a:t> bor. </a:t>
            </a:r>
            <a:r>
              <a:rPr lang="en-US" b="1" dirty="0" err="1">
                <a:solidFill>
                  <a:srgbClr val="0070C0"/>
                </a:solidFill>
                <a:latin typeface="+mn-lt"/>
              </a:rPr>
              <a:t>Siz</a:t>
            </a:r>
            <a:r>
              <a:rPr lang="en-US" b="1" dirty="0">
                <a:solidFill>
                  <a:srgbClr val="0070C0"/>
                </a:solidFill>
                <a:latin typeface="+mn-lt"/>
              </a:rPr>
              <a:t> </a:t>
            </a:r>
            <a:r>
              <a:rPr lang="en-US" b="1" dirty="0" err="1" smtClean="0">
                <a:solidFill>
                  <a:srgbClr val="0070C0"/>
                </a:solidFill>
                <a:latin typeface="+mn-lt"/>
              </a:rPr>
              <a:t>o‘zingizni</a:t>
            </a:r>
            <a:r>
              <a:rPr lang="en-US" b="1" dirty="0" smtClean="0">
                <a:solidFill>
                  <a:srgbClr val="0070C0"/>
                </a:solidFill>
                <a:latin typeface="+mn-lt"/>
              </a:rPr>
              <a:t> </a:t>
            </a:r>
            <a:r>
              <a:rPr lang="en-US" b="1" dirty="0" err="1">
                <a:solidFill>
                  <a:srgbClr val="0070C0"/>
                </a:solidFill>
                <a:latin typeface="+mn-lt"/>
              </a:rPr>
              <a:t>qiziqtirgan</a:t>
            </a:r>
            <a:r>
              <a:rPr lang="en-US" b="1" dirty="0">
                <a:solidFill>
                  <a:srgbClr val="0070C0"/>
                </a:solidFill>
                <a:latin typeface="+mn-lt"/>
              </a:rPr>
              <a:t> </a:t>
            </a:r>
            <a:r>
              <a:rPr lang="en-US" b="1" dirty="0" err="1">
                <a:solidFill>
                  <a:srgbClr val="0070C0"/>
                </a:solidFill>
                <a:latin typeface="+mn-lt"/>
              </a:rPr>
              <a:t>kitobni</a:t>
            </a:r>
            <a:r>
              <a:rPr lang="en-US" b="1" dirty="0">
                <a:solidFill>
                  <a:srgbClr val="0070C0"/>
                </a:solidFill>
                <a:latin typeface="+mn-lt"/>
              </a:rPr>
              <a:t> </a:t>
            </a:r>
            <a:r>
              <a:rPr lang="en-US" b="1" dirty="0" err="1">
                <a:solidFill>
                  <a:srgbClr val="0070C0"/>
                </a:solidFill>
                <a:latin typeface="+mn-lt"/>
              </a:rPr>
              <a:t>tanlab</a:t>
            </a:r>
            <a:r>
              <a:rPr lang="en-US" b="1" dirty="0">
                <a:solidFill>
                  <a:srgbClr val="0070C0"/>
                </a:solidFill>
                <a:latin typeface="+mn-lt"/>
              </a:rPr>
              <a:t> </a:t>
            </a:r>
            <a:r>
              <a:rPr lang="en-US" b="1" dirty="0" err="1">
                <a:solidFill>
                  <a:srgbClr val="0070C0"/>
                </a:solidFill>
                <a:latin typeface="+mn-lt"/>
              </a:rPr>
              <a:t>olib</a:t>
            </a:r>
            <a:r>
              <a:rPr lang="en-US" b="1" dirty="0">
                <a:solidFill>
                  <a:srgbClr val="0070C0"/>
                </a:solidFill>
                <a:latin typeface="+mn-lt"/>
              </a:rPr>
              <a:t> </a:t>
            </a:r>
            <a:r>
              <a:rPr lang="en-US" b="1" dirty="0" err="1">
                <a:solidFill>
                  <a:srgbClr val="0070C0"/>
                </a:solidFill>
                <a:latin typeface="+mn-lt"/>
              </a:rPr>
              <a:t>kelsangiz</a:t>
            </a:r>
            <a:r>
              <a:rPr lang="en-US" b="1" dirty="0">
                <a:solidFill>
                  <a:srgbClr val="0070C0"/>
                </a:solidFill>
                <a:latin typeface="+mn-lt"/>
              </a:rPr>
              <a:t>, men </a:t>
            </a:r>
            <a:r>
              <a:rPr lang="en-US" b="1" dirty="0" err="1" smtClean="0">
                <a:solidFill>
                  <a:srgbClr val="0070C0"/>
                </a:solidFill>
                <a:latin typeface="+mn-lt"/>
              </a:rPr>
              <a:t>kitobxon</a:t>
            </a:r>
            <a:r>
              <a:rPr lang="en-US" b="1" dirty="0" smtClean="0">
                <a:solidFill>
                  <a:srgbClr val="0070C0"/>
                </a:solidFill>
                <a:latin typeface="+mn-lt"/>
              </a:rPr>
              <a:t> </a:t>
            </a:r>
            <a:r>
              <a:rPr lang="en-US" b="1" dirty="0" err="1" smtClean="0">
                <a:solidFill>
                  <a:srgbClr val="0070C0"/>
                </a:solidFill>
                <a:latin typeface="+mn-lt"/>
              </a:rPr>
              <a:t>daftarchangizga</a:t>
            </a:r>
            <a:r>
              <a:rPr lang="en-US" b="1" dirty="0" smtClean="0">
                <a:solidFill>
                  <a:srgbClr val="0070C0"/>
                </a:solidFill>
                <a:latin typeface="+mn-lt"/>
              </a:rPr>
              <a:t> </a:t>
            </a:r>
            <a:r>
              <a:rPr lang="en-US" b="1" dirty="0" err="1">
                <a:solidFill>
                  <a:srgbClr val="0070C0"/>
                </a:solidFill>
                <a:latin typeface="+mn-lt"/>
              </a:rPr>
              <a:t>yozib</a:t>
            </a:r>
            <a:r>
              <a:rPr lang="en-US" b="1" dirty="0">
                <a:solidFill>
                  <a:srgbClr val="0070C0"/>
                </a:solidFill>
                <a:latin typeface="+mn-lt"/>
              </a:rPr>
              <a:t> </a:t>
            </a:r>
            <a:r>
              <a:rPr lang="en-US" b="1" dirty="0" err="1">
                <a:solidFill>
                  <a:srgbClr val="0070C0"/>
                </a:solidFill>
                <a:latin typeface="+mn-lt"/>
              </a:rPr>
              <a:t>qo‘yaman</a:t>
            </a:r>
            <a:r>
              <a:rPr lang="en-US" b="1" dirty="0">
                <a:solidFill>
                  <a:srgbClr val="0070C0"/>
                </a:solidFill>
                <a:latin typeface="+mn-lt"/>
              </a:rPr>
              <a:t>. </a:t>
            </a:r>
            <a:r>
              <a:rPr lang="en-US" b="1" dirty="0" err="1">
                <a:solidFill>
                  <a:srgbClr val="0070C0"/>
                </a:solidFill>
                <a:latin typeface="+mn-lt"/>
              </a:rPr>
              <a:t>Siz</a:t>
            </a:r>
            <a:r>
              <a:rPr lang="en-US" b="1" dirty="0">
                <a:solidFill>
                  <a:srgbClr val="0070C0"/>
                </a:solidFill>
                <a:latin typeface="+mn-lt"/>
              </a:rPr>
              <a:t> </a:t>
            </a:r>
            <a:r>
              <a:rPr lang="en-US" b="1" dirty="0" err="1">
                <a:solidFill>
                  <a:srgbClr val="0070C0"/>
                </a:solidFill>
                <a:latin typeface="+mn-lt"/>
              </a:rPr>
              <a:t>keyin</a:t>
            </a:r>
            <a:r>
              <a:rPr lang="en-US" b="1" dirty="0">
                <a:solidFill>
                  <a:srgbClr val="0070C0"/>
                </a:solidFill>
                <a:latin typeface="+mn-lt"/>
              </a:rPr>
              <a:t> </a:t>
            </a:r>
            <a:r>
              <a:rPr lang="en-US" b="1" dirty="0" err="1">
                <a:solidFill>
                  <a:srgbClr val="0070C0"/>
                </a:solidFill>
                <a:latin typeface="+mn-lt"/>
              </a:rPr>
              <a:t>uni</a:t>
            </a:r>
            <a:r>
              <a:rPr lang="en-US" b="1" dirty="0">
                <a:solidFill>
                  <a:srgbClr val="0070C0"/>
                </a:solidFill>
                <a:latin typeface="+mn-lt"/>
              </a:rPr>
              <a:t> </a:t>
            </a:r>
            <a:r>
              <a:rPr lang="en-US" b="1" dirty="0" err="1">
                <a:solidFill>
                  <a:srgbClr val="0070C0"/>
                </a:solidFill>
                <a:latin typeface="+mn-lt"/>
              </a:rPr>
              <a:t>uyga</a:t>
            </a:r>
            <a:r>
              <a:rPr lang="en-US" b="1" dirty="0">
                <a:solidFill>
                  <a:srgbClr val="0070C0"/>
                </a:solidFill>
                <a:latin typeface="+mn-lt"/>
              </a:rPr>
              <a:t> </a:t>
            </a:r>
            <a:r>
              <a:rPr lang="en-US" b="1" dirty="0" err="1">
                <a:solidFill>
                  <a:srgbClr val="0070C0"/>
                </a:solidFill>
                <a:latin typeface="+mn-lt"/>
              </a:rPr>
              <a:t>olib</a:t>
            </a:r>
            <a:r>
              <a:rPr lang="en-US" b="1" dirty="0">
                <a:solidFill>
                  <a:srgbClr val="0070C0"/>
                </a:solidFill>
                <a:latin typeface="+mn-lt"/>
              </a:rPr>
              <a:t> </a:t>
            </a:r>
            <a:r>
              <a:rPr lang="en-US" b="1" dirty="0" err="1">
                <a:solidFill>
                  <a:srgbClr val="0070C0"/>
                </a:solidFill>
                <a:latin typeface="+mn-lt"/>
              </a:rPr>
              <a:t>ketishingiz</a:t>
            </a:r>
            <a:r>
              <a:rPr lang="en-US" b="1" dirty="0">
                <a:solidFill>
                  <a:srgbClr val="0070C0"/>
                </a:solidFill>
                <a:latin typeface="+mn-lt"/>
              </a:rPr>
              <a:t> </a:t>
            </a:r>
            <a:r>
              <a:rPr lang="en-US" b="1" dirty="0" err="1">
                <a:solidFill>
                  <a:srgbClr val="0070C0"/>
                </a:solidFill>
                <a:latin typeface="+mn-lt"/>
              </a:rPr>
              <a:t>mumkin</a:t>
            </a:r>
            <a:r>
              <a:rPr lang="en-US" b="1" dirty="0">
                <a:solidFill>
                  <a:srgbClr val="0070C0"/>
                </a:solidFill>
                <a:latin typeface="+mn-lt"/>
              </a:rPr>
              <a:t> </a:t>
            </a:r>
            <a:r>
              <a:rPr lang="en-US" b="1" dirty="0" err="1">
                <a:solidFill>
                  <a:srgbClr val="0070C0"/>
                </a:solidFill>
                <a:latin typeface="+mn-lt"/>
              </a:rPr>
              <a:t>bo‘ladi</a:t>
            </a:r>
            <a:r>
              <a:rPr lang="en-US" b="1" dirty="0">
                <a:solidFill>
                  <a:srgbClr val="0070C0"/>
                </a:solidFill>
                <a:latin typeface="+mn-lt"/>
              </a:rPr>
              <a:t>.</a:t>
            </a:r>
            <a:r>
              <a:rPr lang="ru-RU" b="1" dirty="0">
                <a:solidFill>
                  <a:srgbClr val="0070C0"/>
                </a:solidFill>
                <a:latin typeface="+mn-lt"/>
              </a:rPr>
              <a:t/>
            </a:r>
            <a:br>
              <a:rPr lang="ru-RU" b="1" dirty="0">
                <a:solidFill>
                  <a:srgbClr val="0070C0"/>
                </a:solidFill>
                <a:latin typeface="+mn-lt"/>
              </a:rPr>
            </a:br>
            <a:r>
              <a:rPr lang="en-US" b="1" dirty="0" smtClean="0">
                <a:solidFill>
                  <a:srgbClr val="0070C0"/>
                </a:solidFill>
                <a:latin typeface="+mn-lt"/>
              </a:rPr>
              <a:t>- </a:t>
            </a:r>
            <a:r>
              <a:rPr lang="en-US" b="1" dirty="0" err="1" smtClean="0">
                <a:solidFill>
                  <a:srgbClr val="0070C0"/>
                </a:solidFill>
                <a:latin typeface="+mn-lt"/>
              </a:rPr>
              <a:t>Rahmat</a:t>
            </a:r>
            <a:r>
              <a:rPr lang="en-US" b="1" dirty="0">
                <a:solidFill>
                  <a:srgbClr val="0070C0"/>
                </a:solidFill>
                <a:latin typeface="+mn-lt"/>
              </a:rPr>
              <a:t>!</a:t>
            </a:r>
            <a:r>
              <a:rPr lang="ru-RU" b="1" dirty="0">
                <a:solidFill>
                  <a:srgbClr val="0070C0"/>
                </a:solidFill>
                <a:latin typeface="+mn-lt"/>
              </a:rPr>
              <a:t/>
            </a:r>
            <a:br>
              <a:rPr lang="ru-RU" b="1" dirty="0">
                <a:solidFill>
                  <a:srgbClr val="0070C0"/>
                </a:solidFill>
                <a:latin typeface="+mn-lt"/>
              </a:rPr>
            </a:br>
            <a:endParaRPr lang="ru-RU" b="1" dirty="0">
              <a:solidFill>
                <a:srgbClr val="0070C0"/>
              </a:solidFill>
              <a:latin typeface="+mn-lt"/>
            </a:endParaRPr>
          </a:p>
        </p:txBody>
      </p:sp>
      <p:sp>
        <p:nvSpPr>
          <p:cNvPr id="5" name="AutoShape 2" descr="Фоны с нарисованными книгами (25 фото)"/>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4" descr="https://funart.pro/uploads/posts/2020-04/1588236371_18-p-foni-s-narisovannimi-knigami-80.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272593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Алгоритмы конструирования современного урока презентация, доклад"/>
          <p:cNvPicPr>
            <a:picLocks noChangeAspect="1" noChangeArrowheads="1"/>
          </p:cNvPicPr>
          <p:nvPr/>
        </p:nvPicPr>
        <p:blipFill rotWithShape="1">
          <a:blip r:embed="rId2">
            <a:extLst>
              <a:ext uri="{28A0092B-C50C-407E-A947-70E740481C1C}">
                <a14:useLocalDpi xmlns:a14="http://schemas.microsoft.com/office/drawing/2010/main" val="0"/>
              </a:ext>
            </a:extLst>
          </a:blip>
          <a:srcRect b="2960"/>
          <a:stretch/>
        </p:blipFill>
        <p:spPr bwMode="auto">
          <a:xfrm>
            <a:off x="0" y="-130628"/>
            <a:ext cx="12192001" cy="698862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3287" y="242178"/>
            <a:ext cx="10515600" cy="1325563"/>
          </a:xfrm>
        </p:spPr>
        <p:txBody>
          <a:bodyPr/>
          <a:lstStyle/>
          <a:p>
            <a:pPr algn="ctr"/>
            <a:r>
              <a:rPr lang="en-US" b="1" dirty="0" err="1" smtClean="0">
                <a:solidFill>
                  <a:srgbClr val="FF0000"/>
                </a:solidFill>
                <a:latin typeface="+mn-lt"/>
              </a:rPr>
              <a:t>Berilgan</a:t>
            </a:r>
            <a:r>
              <a:rPr lang="en-US" b="1" dirty="0" smtClean="0">
                <a:solidFill>
                  <a:srgbClr val="FF0000"/>
                </a:solidFill>
                <a:latin typeface="+mn-lt"/>
              </a:rPr>
              <a:t> </a:t>
            </a:r>
            <a:r>
              <a:rPr lang="en-US" b="1" dirty="0" err="1" smtClean="0">
                <a:solidFill>
                  <a:srgbClr val="FF0000"/>
                </a:solidFill>
                <a:latin typeface="+mn-lt"/>
              </a:rPr>
              <a:t>gaplarning</a:t>
            </a:r>
            <a:r>
              <a:rPr lang="en-US" b="1" dirty="0" smtClean="0">
                <a:solidFill>
                  <a:srgbClr val="FF0000"/>
                </a:solidFill>
                <a:latin typeface="+mn-lt"/>
              </a:rPr>
              <a:t> </a:t>
            </a:r>
            <a:r>
              <a:rPr lang="en-US" b="1" dirty="0" err="1" smtClean="0">
                <a:solidFill>
                  <a:srgbClr val="FF0000"/>
                </a:solidFill>
                <a:latin typeface="+mn-lt"/>
              </a:rPr>
              <a:t>to‘g‘ri</a:t>
            </a:r>
            <a:r>
              <a:rPr lang="en-US" b="1" dirty="0" smtClean="0">
                <a:solidFill>
                  <a:srgbClr val="FF0000"/>
                </a:solidFill>
                <a:latin typeface="+mn-lt"/>
              </a:rPr>
              <a:t> </a:t>
            </a:r>
            <a:r>
              <a:rPr lang="en-US" b="1" dirty="0" err="1" smtClean="0">
                <a:solidFill>
                  <a:srgbClr val="FF0000"/>
                </a:solidFill>
                <a:latin typeface="+mn-lt"/>
              </a:rPr>
              <a:t>yoki</a:t>
            </a:r>
            <a:r>
              <a:rPr lang="en-US" b="1" dirty="0" smtClean="0">
                <a:solidFill>
                  <a:srgbClr val="FF0000"/>
                </a:solidFill>
                <a:latin typeface="+mn-lt"/>
              </a:rPr>
              <a:t> </a:t>
            </a:r>
            <a:br>
              <a:rPr lang="en-US" b="1" dirty="0" smtClean="0">
                <a:solidFill>
                  <a:srgbClr val="FF0000"/>
                </a:solidFill>
                <a:latin typeface="+mn-lt"/>
              </a:rPr>
            </a:br>
            <a:r>
              <a:rPr lang="en-US" b="1" dirty="0" err="1" smtClean="0">
                <a:solidFill>
                  <a:srgbClr val="FF0000"/>
                </a:solidFill>
                <a:latin typeface="+mn-lt"/>
              </a:rPr>
              <a:t>noto‘g‘riligini</a:t>
            </a:r>
            <a:r>
              <a:rPr lang="en-US" b="1" dirty="0" smtClean="0">
                <a:solidFill>
                  <a:srgbClr val="FF0000"/>
                </a:solidFill>
                <a:latin typeface="+mn-lt"/>
              </a:rPr>
              <a:t> </a:t>
            </a:r>
            <a:r>
              <a:rPr lang="en-US" b="1" dirty="0" err="1" smtClean="0">
                <a:solidFill>
                  <a:srgbClr val="FF0000"/>
                </a:solidFill>
                <a:latin typeface="+mn-lt"/>
              </a:rPr>
              <a:t>aniqlang</a:t>
            </a:r>
            <a:r>
              <a:rPr lang="en-US" b="1" dirty="0" smtClean="0">
                <a:solidFill>
                  <a:srgbClr val="FF0000"/>
                </a:solidFill>
                <a:latin typeface="+mn-lt"/>
              </a:rPr>
              <a:t>.</a:t>
            </a:r>
            <a:endParaRPr lang="ru-RU" b="1" dirty="0">
              <a:solidFill>
                <a:srgbClr val="FF0000"/>
              </a:solidFill>
              <a:latin typeface="+mn-lt"/>
            </a:endParaRPr>
          </a:p>
        </p:txBody>
      </p:sp>
      <p:sp>
        <p:nvSpPr>
          <p:cNvPr id="3" name="Объект 2"/>
          <p:cNvSpPr>
            <a:spLocks noGrp="1"/>
          </p:cNvSpPr>
          <p:nvPr>
            <p:ph idx="1"/>
          </p:nvPr>
        </p:nvSpPr>
        <p:spPr>
          <a:xfrm>
            <a:off x="412314" y="1600155"/>
            <a:ext cx="10748375" cy="4562650"/>
          </a:xfrm>
        </p:spPr>
        <p:txBody>
          <a:bodyPr>
            <a:normAutofit fontScale="85000" lnSpcReduction="10000"/>
          </a:bodyPr>
          <a:lstStyle/>
          <a:p>
            <a:pPr marL="0" lvl="0" indent="0">
              <a:buNone/>
            </a:pPr>
            <a:r>
              <a:rPr lang="en-US" sz="3600" dirty="0" smtClean="0"/>
              <a:t>   </a:t>
            </a:r>
            <a:r>
              <a:rPr lang="en-US" sz="3900" b="1" dirty="0" err="1" smtClean="0">
                <a:solidFill>
                  <a:schemeClr val="accent6">
                    <a:lumMod val="50000"/>
                  </a:schemeClr>
                </a:solidFill>
              </a:rPr>
              <a:t>Kutubxonaga</a:t>
            </a:r>
            <a:r>
              <a:rPr lang="en-US" sz="3900" b="1" dirty="0" smtClean="0">
                <a:solidFill>
                  <a:schemeClr val="accent6">
                    <a:lumMod val="50000"/>
                  </a:schemeClr>
                </a:solidFill>
              </a:rPr>
              <a:t> </a:t>
            </a:r>
            <a:r>
              <a:rPr lang="en-US" sz="3900" b="1" dirty="0" err="1">
                <a:solidFill>
                  <a:schemeClr val="accent6">
                    <a:lumMod val="50000"/>
                  </a:schemeClr>
                </a:solidFill>
              </a:rPr>
              <a:t>a’zo</a:t>
            </a:r>
            <a:r>
              <a:rPr lang="en-US" sz="3900" b="1" dirty="0">
                <a:solidFill>
                  <a:schemeClr val="accent6">
                    <a:lumMod val="50000"/>
                  </a:schemeClr>
                </a:solidFill>
              </a:rPr>
              <a:t> </a:t>
            </a:r>
            <a:r>
              <a:rPr lang="en-US" sz="3900" b="1" dirty="0" err="1">
                <a:solidFill>
                  <a:schemeClr val="accent6">
                    <a:lumMod val="50000"/>
                  </a:schemeClr>
                </a:solidFill>
              </a:rPr>
              <a:t>bo‘lish</a:t>
            </a:r>
            <a:r>
              <a:rPr lang="en-US" sz="3900" b="1" dirty="0">
                <a:solidFill>
                  <a:schemeClr val="accent6">
                    <a:lumMod val="50000"/>
                  </a:schemeClr>
                </a:solidFill>
              </a:rPr>
              <a:t> </a:t>
            </a:r>
            <a:r>
              <a:rPr lang="en-US" sz="3900" b="1" dirty="0" err="1">
                <a:solidFill>
                  <a:schemeClr val="accent6">
                    <a:lumMod val="50000"/>
                  </a:schemeClr>
                </a:solidFill>
              </a:rPr>
              <a:t>uchun</a:t>
            </a:r>
            <a:r>
              <a:rPr lang="en-US" sz="3900" b="1" dirty="0">
                <a:solidFill>
                  <a:schemeClr val="accent6">
                    <a:lumMod val="50000"/>
                  </a:schemeClr>
                </a:solidFill>
              </a:rPr>
              <a:t> </a:t>
            </a:r>
            <a:r>
              <a:rPr lang="en-US" sz="3900" b="1" dirty="0" err="1">
                <a:solidFill>
                  <a:schemeClr val="accent6">
                    <a:lumMod val="50000"/>
                  </a:schemeClr>
                </a:solidFill>
              </a:rPr>
              <a:t>tug‘ilganlik</a:t>
            </a:r>
            <a:r>
              <a:rPr lang="en-US" sz="3900" b="1" dirty="0">
                <a:solidFill>
                  <a:schemeClr val="accent6">
                    <a:lumMod val="50000"/>
                  </a:schemeClr>
                </a:solidFill>
              </a:rPr>
              <a:t> </a:t>
            </a:r>
            <a:r>
              <a:rPr lang="en-US" sz="3900" b="1" dirty="0" err="1">
                <a:solidFill>
                  <a:schemeClr val="accent6">
                    <a:lumMod val="50000"/>
                  </a:schemeClr>
                </a:solidFill>
              </a:rPr>
              <a:t>haqida</a:t>
            </a:r>
            <a:r>
              <a:rPr lang="en-US" sz="3900" b="1" dirty="0">
                <a:solidFill>
                  <a:schemeClr val="accent6">
                    <a:lumMod val="50000"/>
                  </a:schemeClr>
                </a:solidFill>
              </a:rPr>
              <a:t> </a:t>
            </a:r>
            <a:r>
              <a:rPr lang="en-US" sz="3900" b="1" dirty="0" err="1">
                <a:solidFill>
                  <a:schemeClr val="accent6">
                    <a:lumMod val="50000"/>
                  </a:schemeClr>
                </a:solidFill>
              </a:rPr>
              <a:t>guvohnomaning</a:t>
            </a:r>
            <a:r>
              <a:rPr lang="en-US" sz="3900" b="1" dirty="0">
                <a:solidFill>
                  <a:schemeClr val="accent6">
                    <a:lumMod val="50000"/>
                  </a:schemeClr>
                </a:solidFill>
              </a:rPr>
              <a:t> </a:t>
            </a:r>
            <a:r>
              <a:rPr lang="en-US" sz="3900" b="1" dirty="0" err="1">
                <a:solidFill>
                  <a:schemeClr val="accent6">
                    <a:lumMod val="50000"/>
                  </a:schemeClr>
                </a:solidFill>
              </a:rPr>
              <a:t>nusxasi</a:t>
            </a:r>
            <a:r>
              <a:rPr lang="en-US" sz="3900" b="1" dirty="0">
                <a:solidFill>
                  <a:schemeClr val="accent6">
                    <a:lumMod val="50000"/>
                  </a:schemeClr>
                </a:solidFill>
              </a:rPr>
              <a:t> </a:t>
            </a:r>
            <a:r>
              <a:rPr lang="en-US" sz="3900" b="1" dirty="0" err="1">
                <a:solidFill>
                  <a:schemeClr val="accent6">
                    <a:lumMod val="50000"/>
                  </a:schemeClr>
                </a:solidFill>
              </a:rPr>
              <a:t>kerak</a:t>
            </a:r>
            <a:r>
              <a:rPr lang="en-US" sz="3900" b="1" dirty="0">
                <a:solidFill>
                  <a:schemeClr val="accent6">
                    <a:lumMod val="50000"/>
                  </a:schemeClr>
                </a:solidFill>
              </a:rPr>
              <a:t>. </a:t>
            </a:r>
            <a:r>
              <a:rPr lang="en-US" sz="3900" b="1" dirty="0">
                <a:solidFill>
                  <a:srgbClr val="002060"/>
                </a:solidFill>
              </a:rPr>
              <a:t>T / N</a:t>
            </a:r>
            <a:endParaRPr lang="ru-RU" sz="3900" b="1" dirty="0">
              <a:solidFill>
                <a:srgbClr val="002060"/>
              </a:solidFill>
            </a:endParaRPr>
          </a:p>
          <a:p>
            <a:pPr marL="0" lvl="0" indent="0">
              <a:buNone/>
            </a:pPr>
            <a:r>
              <a:rPr lang="en-US" sz="3900" b="1" dirty="0" smtClean="0">
                <a:solidFill>
                  <a:schemeClr val="accent6">
                    <a:lumMod val="50000"/>
                  </a:schemeClr>
                </a:solidFill>
              </a:rPr>
              <a:t>  </a:t>
            </a:r>
            <a:r>
              <a:rPr lang="en-US" sz="3900" b="1" dirty="0" err="1" smtClean="0">
                <a:solidFill>
                  <a:schemeClr val="accent6">
                    <a:lumMod val="50000"/>
                  </a:schemeClr>
                </a:solidFill>
              </a:rPr>
              <a:t>Kitobxon</a:t>
            </a:r>
            <a:r>
              <a:rPr lang="en-US" sz="3900" b="1" dirty="0" smtClean="0">
                <a:solidFill>
                  <a:schemeClr val="accent6">
                    <a:lumMod val="50000"/>
                  </a:schemeClr>
                </a:solidFill>
              </a:rPr>
              <a:t> </a:t>
            </a:r>
            <a:r>
              <a:rPr lang="en-US" sz="3900" b="1" dirty="0" err="1">
                <a:solidFill>
                  <a:schemeClr val="accent6">
                    <a:lumMod val="50000"/>
                  </a:schemeClr>
                </a:solidFill>
              </a:rPr>
              <a:t>hamma</a:t>
            </a:r>
            <a:r>
              <a:rPr lang="en-US" sz="3900" b="1" dirty="0">
                <a:solidFill>
                  <a:schemeClr val="accent6">
                    <a:lumMod val="50000"/>
                  </a:schemeClr>
                </a:solidFill>
              </a:rPr>
              <a:t> </a:t>
            </a:r>
            <a:r>
              <a:rPr lang="en-US" sz="3900" b="1" dirty="0" err="1">
                <a:solidFill>
                  <a:schemeClr val="accent6">
                    <a:lumMod val="50000"/>
                  </a:schemeClr>
                </a:solidFill>
              </a:rPr>
              <a:t>kitoblardan</a:t>
            </a:r>
            <a:r>
              <a:rPr lang="en-US" sz="3900" b="1" dirty="0">
                <a:solidFill>
                  <a:schemeClr val="accent6">
                    <a:lumMod val="50000"/>
                  </a:schemeClr>
                </a:solidFill>
              </a:rPr>
              <a:t> ham </a:t>
            </a:r>
            <a:r>
              <a:rPr lang="en-US" sz="3900" b="1" dirty="0" err="1">
                <a:solidFill>
                  <a:schemeClr val="accent6">
                    <a:lumMod val="50000"/>
                  </a:schemeClr>
                </a:solidFill>
              </a:rPr>
              <a:t>foydalana</a:t>
            </a:r>
            <a:r>
              <a:rPr lang="en-US" sz="3900" b="1" dirty="0">
                <a:solidFill>
                  <a:schemeClr val="accent6">
                    <a:lumMod val="50000"/>
                  </a:schemeClr>
                </a:solidFill>
              </a:rPr>
              <a:t> </a:t>
            </a:r>
            <a:r>
              <a:rPr lang="en-US" sz="3900" b="1" dirty="0" err="1">
                <a:solidFill>
                  <a:schemeClr val="accent6">
                    <a:lumMod val="50000"/>
                  </a:schemeClr>
                </a:solidFill>
              </a:rPr>
              <a:t>olmaydi</a:t>
            </a:r>
            <a:r>
              <a:rPr lang="en-US" sz="3900" b="1" dirty="0">
                <a:solidFill>
                  <a:schemeClr val="accent6">
                    <a:lumMod val="50000"/>
                  </a:schemeClr>
                </a:solidFill>
              </a:rPr>
              <a:t>.  </a:t>
            </a:r>
            <a:r>
              <a:rPr lang="en-US" sz="3900" b="1" dirty="0">
                <a:solidFill>
                  <a:srgbClr val="002060"/>
                </a:solidFill>
              </a:rPr>
              <a:t>T /N</a:t>
            </a:r>
            <a:endParaRPr lang="ru-RU" sz="3900" b="1" dirty="0">
              <a:solidFill>
                <a:srgbClr val="002060"/>
              </a:solidFill>
            </a:endParaRPr>
          </a:p>
          <a:p>
            <a:pPr marL="0" lvl="0" indent="0">
              <a:buNone/>
            </a:pPr>
            <a:r>
              <a:rPr lang="en-US" sz="3900" b="1" dirty="0" smtClean="0">
                <a:solidFill>
                  <a:schemeClr val="accent6">
                    <a:lumMod val="50000"/>
                  </a:schemeClr>
                </a:solidFill>
              </a:rPr>
              <a:t>  </a:t>
            </a:r>
            <a:r>
              <a:rPr lang="en-US" sz="3900" b="1" dirty="0" err="1" smtClean="0">
                <a:solidFill>
                  <a:schemeClr val="accent6">
                    <a:lumMod val="50000"/>
                  </a:schemeClr>
                </a:solidFill>
              </a:rPr>
              <a:t>Kutubxonada</a:t>
            </a:r>
            <a:r>
              <a:rPr lang="en-US" sz="3900" b="1" dirty="0" smtClean="0">
                <a:solidFill>
                  <a:schemeClr val="accent6">
                    <a:lumMod val="50000"/>
                  </a:schemeClr>
                </a:solidFill>
              </a:rPr>
              <a:t> </a:t>
            </a:r>
            <a:r>
              <a:rPr lang="en-US" sz="3900" b="1" dirty="0" err="1">
                <a:solidFill>
                  <a:schemeClr val="accent6">
                    <a:lumMod val="50000"/>
                  </a:schemeClr>
                </a:solidFill>
              </a:rPr>
              <a:t>kitoblar</a:t>
            </a:r>
            <a:r>
              <a:rPr lang="en-US" sz="3900" b="1" dirty="0">
                <a:solidFill>
                  <a:schemeClr val="accent6">
                    <a:lumMod val="50000"/>
                  </a:schemeClr>
                </a:solidFill>
              </a:rPr>
              <a:t> 10 </a:t>
            </a:r>
            <a:r>
              <a:rPr lang="en-US" sz="3900" b="1" dirty="0" err="1">
                <a:solidFill>
                  <a:schemeClr val="accent6">
                    <a:lumMod val="50000"/>
                  </a:schemeClr>
                </a:solidFill>
              </a:rPr>
              <a:t>kunga</a:t>
            </a:r>
            <a:r>
              <a:rPr lang="en-US" sz="3900" b="1" dirty="0">
                <a:solidFill>
                  <a:schemeClr val="accent6">
                    <a:lumMod val="50000"/>
                  </a:schemeClr>
                </a:solidFill>
              </a:rPr>
              <a:t> </a:t>
            </a:r>
            <a:r>
              <a:rPr lang="en-US" sz="3900" b="1" dirty="0" err="1">
                <a:solidFill>
                  <a:schemeClr val="accent6">
                    <a:lumMod val="50000"/>
                  </a:schemeClr>
                </a:solidFill>
              </a:rPr>
              <a:t>beriladi</a:t>
            </a:r>
            <a:r>
              <a:rPr lang="en-US" sz="3900" b="1" dirty="0">
                <a:solidFill>
                  <a:schemeClr val="accent6">
                    <a:lumMod val="50000"/>
                  </a:schemeClr>
                </a:solidFill>
              </a:rPr>
              <a:t>. </a:t>
            </a:r>
            <a:r>
              <a:rPr lang="en-US" sz="3900" b="1" dirty="0">
                <a:solidFill>
                  <a:srgbClr val="002060"/>
                </a:solidFill>
              </a:rPr>
              <a:t>T / N</a:t>
            </a:r>
            <a:endParaRPr lang="ru-RU" sz="3900" b="1" dirty="0">
              <a:solidFill>
                <a:srgbClr val="002060"/>
              </a:solidFill>
            </a:endParaRPr>
          </a:p>
          <a:p>
            <a:pPr marL="0" lvl="0" indent="0">
              <a:buNone/>
            </a:pPr>
            <a:r>
              <a:rPr lang="en-US" sz="3900" b="1" dirty="0" smtClean="0">
                <a:solidFill>
                  <a:schemeClr val="accent6">
                    <a:lumMod val="50000"/>
                  </a:schemeClr>
                </a:solidFill>
              </a:rPr>
              <a:t>  </a:t>
            </a:r>
            <a:r>
              <a:rPr lang="en-US" sz="3900" b="1" dirty="0" err="1" smtClean="0">
                <a:solidFill>
                  <a:schemeClr val="accent6">
                    <a:lumMod val="50000"/>
                  </a:schemeClr>
                </a:solidFill>
              </a:rPr>
              <a:t>Qaysi</a:t>
            </a:r>
            <a:r>
              <a:rPr lang="en-US" sz="3900" b="1" dirty="0" smtClean="0">
                <a:solidFill>
                  <a:schemeClr val="accent6">
                    <a:lumMod val="50000"/>
                  </a:schemeClr>
                </a:solidFill>
              </a:rPr>
              <a:t> </a:t>
            </a:r>
            <a:r>
              <a:rPr lang="en-US" sz="3900" b="1" dirty="0" err="1">
                <a:solidFill>
                  <a:schemeClr val="accent6">
                    <a:lumMod val="50000"/>
                  </a:schemeClr>
                </a:solidFill>
              </a:rPr>
              <a:t>betga</a:t>
            </a:r>
            <a:r>
              <a:rPr lang="en-US" sz="3900" b="1" dirty="0">
                <a:solidFill>
                  <a:schemeClr val="accent6">
                    <a:lumMod val="50000"/>
                  </a:schemeClr>
                </a:solidFill>
              </a:rPr>
              <a:t> </a:t>
            </a:r>
            <a:r>
              <a:rPr lang="en-US" sz="3900" b="1" dirty="0" err="1">
                <a:solidFill>
                  <a:schemeClr val="accent6">
                    <a:lumMod val="50000"/>
                  </a:schemeClr>
                </a:solidFill>
              </a:rPr>
              <a:t>kelganini</a:t>
            </a:r>
            <a:r>
              <a:rPr lang="en-US" sz="3900" b="1" dirty="0">
                <a:solidFill>
                  <a:schemeClr val="accent6">
                    <a:lumMod val="50000"/>
                  </a:schemeClr>
                </a:solidFill>
              </a:rPr>
              <a:t> </a:t>
            </a:r>
            <a:r>
              <a:rPr lang="en-US" sz="3900" b="1" dirty="0" err="1">
                <a:solidFill>
                  <a:schemeClr val="accent6">
                    <a:lumMod val="50000"/>
                  </a:schemeClr>
                </a:solidFill>
              </a:rPr>
              <a:t>unutmaslik</a:t>
            </a:r>
            <a:r>
              <a:rPr lang="en-US" sz="3900" b="1" dirty="0">
                <a:solidFill>
                  <a:schemeClr val="accent6">
                    <a:lumMod val="50000"/>
                  </a:schemeClr>
                </a:solidFill>
              </a:rPr>
              <a:t> </a:t>
            </a:r>
            <a:r>
              <a:rPr lang="en-US" sz="3900" b="1" dirty="0" err="1">
                <a:solidFill>
                  <a:schemeClr val="accent6">
                    <a:lumMod val="50000"/>
                  </a:schemeClr>
                </a:solidFill>
              </a:rPr>
              <a:t>uchun</a:t>
            </a:r>
            <a:r>
              <a:rPr lang="en-US" sz="3900" b="1" dirty="0">
                <a:solidFill>
                  <a:schemeClr val="accent6">
                    <a:lumMod val="50000"/>
                  </a:schemeClr>
                </a:solidFill>
              </a:rPr>
              <a:t> </a:t>
            </a:r>
            <a:r>
              <a:rPr lang="en-US" sz="3900" b="1" dirty="0" err="1">
                <a:solidFill>
                  <a:schemeClr val="accent6">
                    <a:lumMod val="50000"/>
                  </a:schemeClr>
                </a:solidFill>
              </a:rPr>
              <a:t>kitobning</a:t>
            </a:r>
            <a:r>
              <a:rPr lang="en-US" sz="3900" b="1" dirty="0">
                <a:solidFill>
                  <a:schemeClr val="accent6">
                    <a:lumMod val="50000"/>
                  </a:schemeClr>
                </a:solidFill>
              </a:rPr>
              <a:t> </a:t>
            </a:r>
            <a:r>
              <a:rPr lang="en-US" sz="3900" b="1" dirty="0" err="1">
                <a:solidFill>
                  <a:schemeClr val="accent6">
                    <a:lumMod val="50000"/>
                  </a:schemeClr>
                </a:solidFill>
              </a:rPr>
              <a:t>varag‘ini</a:t>
            </a:r>
            <a:r>
              <a:rPr lang="en-US" sz="3900" b="1" dirty="0">
                <a:solidFill>
                  <a:schemeClr val="accent6">
                    <a:lumMod val="50000"/>
                  </a:schemeClr>
                </a:solidFill>
              </a:rPr>
              <a:t> </a:t>
            </a:r>
            <a:r>
              <a:rPr lang="en-US" sz="3900" b="1" dirty="0" err="1">
                <a:solidFill>
                  <a:schemeClr val="accent6">
                    <a:lumMod val="50000"/>
                  </a:schemeClr>
                </a:solidFill>
              </a:rPr>
              <a:t>buklash</a:t>
            </a:r>
            <a:r>
              <a:rPr lang="en-US" sz="3900" b="1" dirty="0">
                <a:solidFill>
                  <a:schemeClr val="accent6">
                    <a:lumMod val="50000"/>
                  </a:schemeClr>
                </a:solidFill>
              </a:rPr>
              <a:t> </a:t>
            </a:r>
            <a:r>
              <a:rPr lang="en-US" sz="3900" b="1" dirty="0" err="1">
                <a:solidFill>
                  <a:schemeClr val="accent6">
                    <a:lumMod val="50000"/>
                  </a:schemeClr>
                </a:solidFill>
              </a:rPr>
              <a:t>mumkin</a:t>
            </a:r>
            <a:r>
              <a:rPr lang="en-US" sz="3900" b="1" dirty="0">
                <a:solidFill>
                  <a:schemeClr val="accent6">
                    <a:lumMod val="50000"/>
                  </a:schemeClr>
                </a:solidFill>
              </a:rPr>
              <a:t>. </a:t>
            </a:r>
            <a:r>
              <a:rPr lang="en-US" sz="3900" b="1" dirty="0">
                <a:solidFill>
                  <a:srgbClr val="002060"/>
                </a:solidFill>
              </a:rPr>
              <a:t>T / N</a:t>
            </a:r>
            <a:endParaRPr lang="ru-RU" sz="3900" b="1" dirty="0">
              <a:solidFill>
                <a:srgbClr val="002060"/>
              </a:solidFill>
            </a:endParaRPr>
          </a:p>
          <a:p>
            <a:pPr marL="0" lvl="0" indent="0">
              <a:buNone/>
            </a:pPr>
            <a:r>
              <a:rPr lang="en-US" sz="3900" b="1" dirty="0" smtClean="0">
                <a:solidFill>
                  <a:schemeClr val="accent6">
                    <a:lumMod val="50000"/>
                  </a:schemeClr>
                </a:solidFill>
              </a:rPr>
              <a:t>   </a:t>
            </a:r>
            <a:r>
              <a:rPr lang="en-US" sz="3900" b="1" dirty="0" err="1" smtClean="0">
                <a:solidFill>
                  <a:schemeClr val="accent6">
                    <a:lumMod val="50000"/>
                  </a:schemeClr>
                </a:solidFill>
              </a:rPr>
              <a:t>Kitobni</a:t>
            </a:r>
            <a:r>
              <a:rPr lang="en-US" sz="3900" b="1" dirty="0" smtClean="0">
                <a:solidFill>
                  <a:schemeClr val="accent6">
                    <a:lumMod val="50000"/>
                  </a:schemeClr>
                </a:solidFill>
              </a:rPr>
              <a:t> </a:t>
            </a:r>
            <a:r>
              <a:rPr lang="en-US" sz="3900" b="1" dirty="0" err="1">
                <a:solidFill>
                  <a:schemeClr val="accent6">
                    <a:lumMod val="50000"/>
                  </a:schemeClr>
                </a:solidFill>
              </a:rPr>
              <a:t>yo‘qotib</a:t>
            </a:r>
            <a:r>
              <a:rPr lang="en-US" sz="3900" b="1" dirty="0">
                <a:solidFill>
                  <a:schemeClr val="accent6">
                    <a:lumMod val="50000"/>
                  </a:schemeClr>
                </a:solidFill>
              </a:rPr>
              <a:t> </a:t>
            </a:r>
            <a:r>
              <a:rPr lang="en-US" sz="3900" b="1" dirty="0" err="1">
                <a:solidFill>
                  <a:schemeClr val="accent6">
                    <a:lumMod val="50000"/>
                  </a:schemeClr>
                </a:solidFill>
              </a:rPr>
              <a:t>qo‘ysa</a:t>
            </a:r>
            <a:r>
              <a:rPr lang="en-US" sz="3900" b="1" dirty="0">
                <a:solidFill>
                  <a:schemeClr val="accent6">
                    <a:lumMod val="50000"/>
                  </a:schemeClr>
                </a:solidFill>
              </a:rPr>
              <a:t>, </a:t>
            </a:r>
            <a:r>
              <a:rPr lang="en-US" sz="3900" b="1" dirty="0" err="1">
                <a:solidFill>
                  <a:schemeClr val="accent6">
                    <a:lumMod val="50000"/>
                  </a:schemeClr>
                </a:solidFill>
              </a:rPr>
              <a:t>o‘rniga</a:t>
            </a:r>
            <a:r>
              <a:rPr lang="en-US" sz="3900" b="1" dirty="0">
                <a:solidFill>
                  <a:schemeClr val="accent6">
                    <a:lumMod val="50000"/>
                  </a:schemeClr>
                </a:solidFill>
              </a:rPr>
              <a:t> </a:t>
            </a:r>
            <a:endParaRPr lang="en-US" sz="3900" b="1" dirty="0" smtClean="0">
              <a:solidFill>
                <a:schemeClr val="accent6">
                  <a:lumMod val="50000"/>
                </a:schemeClr>
              </a:solidFill>
            </a:endParaRPr>
          </a:p>
          <a:p>
            <a:pPr marL="0" lvl="0" indent="0">
              <a:buNone/>
            </a:pPr>
            <a:r>
              <a:rPr lang="en-US" sz="3900" b="1" dirty="0" err="1" smtClean="0">
                <a:solidFill>
                  <a:schemeClr val="accent6">
                    <a:lumMod val="50000"/>
                  </a:schemeClr>
                </a:solidFill>
              </a:rPr>
              <a:t>boshqa</a:t>
            </a:r>
            <a:r>
              <a:rPr lang="en-US" sz="3900" b="1" dirty="0" smtClean="0">
                <a:solidFill>
                  <a:schemeClr val="accent6">
                    <a:lumMod val="50000"/>
                  </a:schemeClr>
                </a:solidFill>
              </a:rPr>
              <a:t> </a:t>
            </a:r>
            <a:r>
              <a:rPr lang="en-US" sz="3900" b="1" dirty="0" err="1">
                <a:solidFill>
                  <a:schemeClr val="accent6">
                    <a:lumMod val="50000"/>
                  </a:schemeClr>
                </a:solidFill>
              </a:rPr>
              <a:t>kitob</a:t>
            </a:r>
            <a:r>
              <a:rPr lang="en-US" sz="3900" b="1" dirty="0">
                <a:solidFill>
                  <a:schemeClr val="accent6">
                    <a:lumMod val="50000"/>
                  </a:schemeClr>
                </a:solidFill>
              </a:rPr>
              <a:t> </a:t>
            </a:r>
            <a:r>
              <a:rPr lang="en-US" sz="3900" b="1" dirty="0" err="1">
                <a:solidFill>
                  <a:schemeClr val="accent6">
                    <a:lumMod val="50000"/>
                  </a:schemeClr>
                </a:solidFill>
              </a:rPr>
              <a:t>olib</a:t>
            </a:r>
            <a:r>
              <a:rPr lang="en-US" sz="3900" b="1" dirty="0">
                <a:solidFill>
                  <a:schemeClr val="accent6">
                    <a:lumMod val="50000"/>
                  </a:schemeClr>
                </a:solidFill>
              </a:rPr>
              <a:t> </a:t>
            </a:r>
            <a:r>
              <a:rPr lang="en-US" sz="3900" b="1" dirty="0" err="1">
                <a:solidFill>
                  <a:schemeClr val="accent6">
                    <a:lumMod val="50000"/>
                  </a:schemeClr>
                </a:solidFill>
              </a:rPr>
              <a:t>kelib</a:t>
            </a:r>
            <a:r>
              <a:rPr lang="en-US" sz="3900" b="1" dirty="0">
                <a:solidFill>
                  <a:schemeClr val="accent6">
                    <a:lumMod val="50000"/>
                  </a:schemeClr>
                </a:solidFill>
              </a:rPr>
              <a:t> </a:t>
            </a:r>
            <a:r>
              <a:rPr lang="en-US" sz="3900" b="1" dirty="0" err="1">
                <a:solidFill>
                  <a:schemeClr val="accent6">
                    <a:lumMod val="50000"/>
                  </a:schemeClr>
                </a:solidFill>
              </a:rPr>
              <a:t>berish</a:t>
            </a:r>
            <a:r>
              <a:rPr lang="en-US" sz="3900" b="1" dirty="0">
                <a:solidFill>
                  <a:schemeClr val="accent6">
                    <a:lumMod val="50000"/>
                  </a:schemeClr>
                </a:solidFill>
              </a:rPr>
              <a:t> </a:t>
            </a:r>
            <a:endParaRPr lang="en-US" sz="3900" b="1" dirty="0" smtClean="0">
              <a:solidFill>
                <a:schemeClr val="accent6">
                  <a:lumMod val="50000"/>
                </a:schemeClr>
              </a:solidFill>
            </a:endParaRPr>
          </a:p>
          <a:p>
            <a:pPr marL="0" lvl="0" indent="0">
              <a:buNone/>
            </a:pPr>
            <a:r>
              <a:rPr lang="en-US" sz="3900" b="1" dirty="0" err="1" smtClean="0">
                <a:solidFill>
                  <a:schemeClr val="accent6">
                    <a:lumMod val="50000"/>
                  </a:schemeClr>
                </a:solidFill>
              </a:rPr>
              <a:t>kerak</a:t>
            </a:r>
            <a:r>
              <a:rPr lang="en-US" sz="3900" b="1" dirty="0">
                <a:solidFill>
                  <a:schemeClr val="accent6">
                    <a:lumMod val="50000"/>
                  </a:schemeClr>
                </a:solidFill>
              </a:rPr>
              <a:t>. </a:t>
            </a:r>
            <a:r>
              <a:rPr lang="en-US" sz="3900" b="1" dirty="0">
                <a:solidFill>
                  <a:srgbClr val="002060"/>
                </a:solidFill>
              </a:rPr>
              <a:t>T / N</a:t>
            </a:r>
            <a:endParaRPr lang="ru-RU" sz="3900" b="1" dirty="0">
              <a:solidFill>
                <a:srgbClr val="002060"/>
              </a:solidFill>
            </a:endParaRPr>
          </a:p>
          <a:p>
            <a:endParaRPr lang="ru-RU" dirty="0"/>
          </a:p>
          <a:p>
            <a:endParaRPr lang="ru-RU" dirty="0"/>
          </a:p>
        </p:txBody>
      </p:sp>
    </p:spTree>
    <p:extLst>
      <p:ext uri="{BB962C8B-B14F-4D97-AF65-F5344CB8AC3E}">
        <p14:creationId xmlns:p14="http://schemas.microsoft.com/office/powerpoint/2010/main" val="2639399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Books On Orange Bg PPT Backgrounds, Books On Orange Bg ppt photos, Books On  Orange Bg ppt pictures, Books On Orange Bg powerpoint backgroun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7774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562100" y="1812926"/>
            <a:ext cx="10629900" cy="1325563"/>
          </a:xfrm>
        </p:spPr>
        <p:txBody>
          <a:bodyPr>
            <a:noAutofit/>
          </a:bodyPr>
          <a:lstStyle/>
          <a:p>
            <a:r>
              <a:rPr lang="en-US" sz="6600" b="1" dirty="0" err="1" smtClean="0">
                <a:solidFill>
                  <a:srgbClr val="002060"/>
                </a:solidFill>
                <a:latin typeface="+mn-lt"/>
              </a:rPr>
              <a:t>Kitob</a:t>
            </a:r>
            <a:r>
              <a:rPr lang="en-US" sz="6600" b="1" dirty="0" smtClean="0">
                <a:solidFill>
                  <a:srgbClr val="002060"/>
                </a:solidFill>
                <a:latin typeface="+mn-lt"/>
              </a:rPr>
              <a:t> </a:t>
            </a:r>
            <a:r>
              <a:rPr lang="en-US" sz="6600" b="1" dirty="0" err="1" smtClean="0">
                <a:solidFill>
                  <a:srgbClr val="002060"/>
                </a:solidFill>
                <a:latin typeface="+mn-lt"/>
              </a:rPr>
              <a:t>o‘qishning</a:t>
            </a:r>
            <a:r>
              <a:rPr lang="en-US" sz="6600" b="1" dirty="0">
                <a:solidFill>
                  <a:srgbClr val="002060"/>
                </a:solidFill>
                <a:latin typeface="+mn-lt"/>
              </a:rPr>
              <a:t> </a:t>
            </a:r>
            <a:r>
              <a:rPr lang="en-US" sz="6600" b="1" dirty="0" err="1" smtClean="0">
                <a:solidFill>
                  <a:srgbClr val="002060"/>
                </a:solidFill>
                <a:latin typeface="+mn-lt"/>
              </a:rPr>
              <a:t>ahamiyati</a:t>
            </a:r>
            <a:r>
              <a:rPr lang="en-US" sz="6600" b="1" dirty="0" smtClean="0">
                <a:solidFill>
                  <a:srgbClr val="002060"/>
                </a:solidFill>
                <a:latin typeface="+mn-lt"/>
              </a:rPr>
              <a:t>:</a:t>
            </a:r>
            <a:endParaRPr lang="ru-RU" sz="6600" b="1" dirty="0">
              <a:solidFill>
                <a:srgbClr val="002060"/>
              </a:solidFill>
              <a:latin typeface="+mn-lt"/>
            </a:endParaRPr>
          </a:p>
        </p:txBody>
      </p:sp>
    </p:spTree>
    <p:extLst>
      <p:ext uri="{BB962C8B-B14F-4D97-AF65-F5344CB8AC3E}">
        <p14:creationId xmlns:p14="http://schemas.microsoft.com/office/powerpoint/2010/main" val="2354600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Алгоритмы конструирования современного урока презентация, доклад"/>
          <p:cNvPicPr>
            <a:picLocks noChangeAspect="1" noChangeArrowheads="1"/>
          </p:cNvPicPr>
          <p:nvPr/>
        </p:nvPicPr>
        <p:blipFill rotWithShape="1">
          <a:blip r:embed="rId2">
            <a:extLst>
              <a:ext uri="{28A0092B-C50C-407E-A947-70E740481C1C}">
                <a14:useLocalDpi xmlns:a14="http://schemas.microsoft.com/office/drawing/2010/main" val="0"/>
              </a:ext>
            </a:extLst>
          </a:blip>
          <a:srcRect b="2960"/>
          <a:stretch/>
        </p:blipFill>
        <p:spPr bwMode="auto">
          <a:xfrm>
            <a:off x="-1" y="-130628"/>
            <a:ext cx="12192001" cy="698862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609600" y="130629"/>
            <a:ext cx="11473542" cy="6618514"/>
          </a:xfrm>
        </p:spPr>
        <p:txBody>
          <a:bodyPr>
            <a:normAutofit/>
          </a:bodyPr>
          <a:lstStyle/>
          <a:p>
            <a:pPr marL="0" indent="0">
              <a:buNone/>
            </a:pPr>
            <a:r>
              <a:rPr lang="en-US" sz="4400" b="1" dirty="0" smtClean="0">
                <a:solidFill>
                  <a:srgbClr val="002060"/>
                </a:solidFill>
              </a:rPr>
              <a:t>    </a:t>
            </a:r>
            <a:r>
              <a:rPr lang="en-US" sz="4400" b="1" dirty="0" err="1" smtClean="0">
                <a:solidFill>
                  <a:srgbClr val="002060"/>
                </a:solidFill>
              </a:rPr>
              <a:t>Mutolaa</a:t>
            </a:r>
            <a:r>
              <a:rPr lang="en-US" sz="4400" b="1" dirty="0" smtClean="0">
                <a:solidFill>
                  <a:srgbClr val="002060"/>
                </a:solidFill>
              </a:rPr>
              <a:t> </a:t>
            </a:r>
            <a:r>
              <a:rPr lang="en-US" sz="4400" b="1" dirty="0" err="1" smtClean="0">
                <a:solidFill>
                  <a:srgbClr val="002060"/>
                </a:solidFill>
              </a:rPr>
              <a:t>tushkunlikka</a:t>
            </a:r>
            <a:r>
              <a:rPr lang="en-US" sz="4400" b="1" dirty="0" smtClean="0">
                <a:solidFill>
                  <a:srgbClr val="002060"/>
                </a:solidFill>
              </a:rPr>
              <a:t> </a:t>
            </a:r>
            <a:r>
              <a:rPr lang="en-US" sz="4400" b="1" dirty="0" err="1" smtClean="0">
                <a:solidFill>
                  <a:srgbClr val="002060"/>
                </a:solidFill>
              </a:rPr>
              <a:t>qarshi</a:t>
            </a:r>
            <a:r>
              <a:rPr lang="en-US" sz="4400" b="1" dirty="0" smtClean="0">
                <a:solidFill>
                  <a:srgbClr val="002060"/>
                </a:solidFill>
              </a:rPr>
              <a:t> </a:t>
            </a:r>
            <a:r>
              <a:rPr lang="en-US" sz="4400" b="1" dirty="0" err="1" smtClean="0">
                <a:solidFill>
                  <a:srgbClr val="002060"/>
                </a:solidFill>
              </a:rPr>
              <a:t>kurashishga</a:t>
            </a:r>
            <a:r>
              <a:rPr lang="en-US" sz="4400" b="1" dirty="0" smtClean="0">
                <a:solidFill>
                  <a:srgbClr val="002060"/>
                </a:solidFill>
              </a:rPr>
              <a:t> </a:t>
            </a:r>
            <a:r>
              <a:rPr lang="en-US" sz="4400" b="1" dirty="0" err="1" smtClean="0">
                <a:solidFill>
                  <a:srgbClr val="002060"/>
                </a:solidFill>
              </a:rPr>
              <a:t>yordam</a:t>
            </a:r>
            <a:r>
              <a:rPr lang="en-US" sz="4400" b="1" dirty="0" smtClean="0">
                <a:solidFill>
                  <a:srgbClr val="002060"/>
                </a:solidFill>
              </a:rPr>
              <a:t> </a:t>
            </a:r>
            <a:r>
              <a:rPr lang="en-US" sz="4400" b="1" dirty="0" err="1" smtClean="0">
                <a:solidFill>
                  <a:srgbClr val="002060"/>
                </a:solidFill>
              </a:rPr>
              <a:t>beradi</a:t>
            </a:r>
            <a:r>
              <a:rPr lang="en-US" sz="4400" b="1" dirty="0" smtClean="0">
                <a:solidFill>
                  <a:srgbClr val="002060"/>
                </a:solidFill>
              </a:rPr>
              <a:t>.</a:t>
            </a:r>
          </a:p>
          <a:p>
            <a:pPr marL="0" indent="0">
              <a:buNone/>
            </a:pPr>
            <a:r>
              <a:rPr lang="en-US" sz="4400" b="1" dirty="0">
                <a:solidFill>
                  <a:srgbClr val="002060"/>
                </a:solidFill>
              </a:rPr>
              <a:t>-</a:t>
            </a:r>
            <a:r>
              <a:rPr lang="en-US" sz="4400" b="1" dirty="0" smtClean="0">
                <a:solidFill>
                  <a:srgbClr val="002060"/>
                </a:solidFill>
              </a:rPr>
              <a:t> </a:t>
            </a:r>
            <a:r>
              <a:rPr lang="en-US" sz="4400" b="1" dirty="0" err="1" smtClean="0">
                <a:solidFill>
                  <a:srgbClr val="002060"/>
                </a:solidFill>
              </a:rPr>
              <a:t>xotirani</a:t>
            </a:r>
            <a:r>
              <a:rPr lang="en-US" sz="4400" b="1" dirty="0" smtClean="0">
                <a:solidFill>
                  <a:srgbClr val="002060"/>
                </a:solidFill>
              </a:rPr>
              <a:t> </a:t>
            </a:r>
            <a:r>
              <a:rPr lang="en-US" sz="4400" b="1" dirty="0" err="1" smtClean="0">
                <a:solidFill>
                  <a:srgbClr val="002060"/>
                </a:solidFill>
              </a:rPr>
              <a:t>va</a:t>
            </a:r>
            <a:r>
              <a:rPr lang="en-US" sz="4400" b="1" dirty="0" smtClean="0">
                <a:solidFill>
                  <a:srgbClr val="002060"/>
                </a:solidFill>
              </a:rPr>
              <a:t> </a:t>
            </a:r>
            <a:r>
              <a:rPr lang="en-US" sz="4400" b="1" dirty="0" err="1" smtClean="0">
                <a:solidFill>
                  <a:srgbClr val="002060"/>
                </a:solidFill>
              </a:rPr>
              <a:t>fikrlash</a:t>
            </a:r>
            <a:r>
              <a:rPr lang="en-US" sz="4400" b="1" dirty="0" smtClean="0">
                <a:solidFill>
                  <a:srgbClr val="002060"/>
                </a:solidFill>
              </a:rPr>
              <a:t> </a:t>
            </a:r>
            <a:r>
              <a:rPr lang="en-US" sz="4400" b="1" dirty="0" err="1" smtClean="0">
                <a:solidFill>
                  <a:srgbClr val="002060"/>
                </a:solidFill>
              </a:rPr>
              <a:t>qobiliyatini</a:t>
            </a:r>
            <a:r>
              <a:rPr lang="en-US" sz="4400" b="1" dirty="0" smtClean="0">
                <a:solidFill>
                  <a:srgbClr val="002060"/>
                </a:solidFill>
              </a:rPr>
              <a:t> </a:t>
            </a:r>
            <a:r>
              <a:rPr lang="en-US" sz="4400" b="1" dirty="0" err="1" smtClean="0">
                <a:solidFill>
                  <a:srgbClr val="002060"/>
                </a:solidFill>
              </a:rPr>
              <a:t>yaxshilaydi</a:t>
            </a:r>
            <a:r>
              <a:rPr lang="en-US" sz="4400" b="1" dirty="0" smtClean="0">
                <a:solidFill>
                  <a:srgbClr val="002060"/>
                </a:solidFill>
              </a:rPr>
              <a:t>.</a:t>
            </a:r>
          </a:p>
          <a:p>
            <a:pPr marL="0" indent="0">
              <a:buNone/>
            </a:pPr>
            <a:r>
              <a:rPr lang="en-US" sz="4400" b="1" dirty="0" smtClean="0">
                <a:solidFill>
                  <a:srgbClr val="002060"/>
                </a:solidFill>
              </a:rPr>
              <a:t>- </a:t>
            </a:r>
            <a:r>
              <a:rPr lang="en-US" sz="4400" b="1" dirty="0" err="1" smtClean="0">
                <a:solidFill>
                  <a:srgbClr val="002060"/>
                </a:solidFill>
              </a:rPr>
              <a:t>so‘z</a:t>
            </a:r>
            <a:r>
              <a:rPr lang="en-US" sz="4400" b="1" dirty="0" smtClean="0">
                <a:solidFill>
                  <a:srgbClr val="002060"/>
                </a:solidFill>
              </a:rPr>
              <a:t> </a:t>
            </a:r>
            <a:r>
              <a:rPr lang="en-US" sz="4400" b="1" dirty="0" err="1" smtClean="0">
                <a:solidFill>
                  <a:srgbClr val="002060"/>
                </a:solidFill>
              </a:rPr>
              <a:t>boyligini</a:t>
            </a:r>
            <a:r>
              <a:rPr lang="en-US" sz="4400" b="1" dirty="0" smtClean="0">
                <a:solidFill>
                  <a:srgbClr val="002060"/>
                </a:solidFill>
              </a:rPr>
              <a:t> </a:t>
            </a:r>
            <a:r>
              <a:rPr lang="en-US" sz="4400" b="1" dirty="0" err="1" smtClean="0">
                <a:solidFill>
                  <a:srgbClr val="002060"/>
                </a:solidFill>
              </a:rPr>
              <a:t>oshiradi</a:t>
            </a:r>
            <a:r>
              <a:rPr lang="en-US" sz="4400" b="1" dirty="0" smtClean="0">
                <a:solidFill>
                  <a:srgbClr val="002060"/>
                </a:solidFill>
              </a:rPr>
              <a:t>.</a:t>
            </a:r>
          </a:p>
          <a:p>
            <a:pPr marL="0" indent="0">
              <a:buNone/>
            </a:pPr>
            <a:r>
              <a:rPr lang="en-US" sz="4400" b="1" dirty="0" smtClean="0">
                <a:solidFill>
                  <a:srgbClr val="002060"/>
                </a:solidFill>
              </a:rPr>
              <a:t>- </a:t>
            </a:r>
            <a:r>
              <a:rPr lang="en-US" sz="4400" b="1" dirty="0" err="1" smtClean="0">
                <a:solidFill>
                  <a:srgbClr val="002060"/>
                </a:solidFill>
              </a:rPr>
              <a:t>asabni</a:t>
            </a:r>
            <a:r>
              <a:rPr lang="en-US" sz="4400" b="1" dirty="0" smtClean="0">
                <a:solidFill>
                  <a:srgbClr val="002060"/>
                </a:solidFill>
              </a:rPr>
              <a:t> </a:t>
            </a:r>
            <a:r>
              <a:rPr lang="en-US" sz="4400" b="1" dirty="0" err="1" smtClean="0">
                <a:solidFill>
                  <a:srgbClr val="002060"/>
                </a:solidFill>
              </a:rPr>
              <a:t>tinchlantiradi</a:t>
            </a:r>
            <a:r>
              <a:rPr lang="en-US" sz="4400" b="1" dirty="0" smtClean="0">
                <a:solidFill>
                  <a:srgbClr val="002060"/>
                </a:solidFill>
              </a:rPr>
              <a:t>.</a:t>
            </a:r>
          </a:p>
          <a:p>
            <a:pPr marL="0" indent="0">
              <a:buNone/>
            </a:pPr>
            <a:r>
              <a:rPr lang="en-US" sz="4400" b="1" dirty="0" smtClean="0">
                <a:solidFill>
                  <a:srgbClr val="002060"/>
                </a:solidFill>
              </a:rPr>
              <a:t>- </a:t>
            </a:r>
            <a:r>
              <a:rPr lang="en-US" sz="4400" b="1" dirty="0" err="1" smtClean="0">
                <a:solidFill>
                  <a:srgbClr val="002060"/>
                </a:solidFill>
              </a:rPr>
              <a:t>miya</a:t>
            </a:r>
            <a:r>
              <a:rPr lang="en-US" sz="4400" b="1" dirty="0" smtClean="0">
                <a:solidFill>
                  <a:srgbClr val="002060"/>
                </a:solidFill>
              </a:rPr>
              <a:t> </a:t>
            </a:r>
            <a:r>
              <a:rPr lang="en-US" sz="4400" b="1" dirty="0" err="1" smtClean="0">
                <a:solidFill>
                  <a:srgbClr val="002060"/>
                </a:solidFill>
              </a:rPr>
              <a:t>faoliyatini</a:t>
            </a:r>
            <a:r>
              <a:rPr lang="en-US" sz="4400" b="1" dirty="0" smtClean="0">
                <a:solidFill>
                  <a:srgbClr val="002060"/>
                </a:solidFill>
              </a:rPr>
              <a:t> </a:t>
            </a:r>
            <a:r>
              <a:rPr lang="en-US" sz="4400" b="1" dirty="0" err="1" smtClean="0">
                <a:solidFill>
                  <a:srgbClr val="002060"/>
                </a:solidFill>
              </a:rPr>
              <a:t>yaxshilaydi</a:t>
            </a:r>
            <a:r>
              <a:rPr lang="en-US" sz="4400" b="1" dirty="0" smtClean="0">
                <a:solidFill>
                  <a:srgbClr val="002060"/>
                </a:solidFill>
              </a:rPr>
              <a:t>.</a:t>
            </a:r>
          </a:p>
          <a:p>
            <a:pPr>
              <a:buFontTx/>
              <a:buChar char="-"/>
            </a:pPr>
            <a:r>
              <a:rPr lang="en-US" sz="4400" b="1" dirty="0" err="1" smtClean="0">
                <a:solidFill>
                  <a:srgbClr val="002060"/>
                </a:solidFill>
              </a:rPr>
              <a:t>Altsgeymer</a:t>
            </a:r>
            <a:r>
              <a:rPr lang="en-US" sz="4400" b="1" dirty="0" smtClean="0">
                <a:solidFill>
                  <a:srgbClr val="002060"/>
                </a:solidFill>
              </a:rPr>
              <a:t> </a:t>
            </a:r>
            <a:r>
              <a:rPr lang="en-US" sz="4400" b="1" dirty="0" err="1">
                <a:solidFill>
                  <a:srgbClr val="002060"/>
                </a:solidFill>
              </a:rPr>
              <a:t>xastaligiga</a:t>
            </a:r>
            <a:r>
              <a:rPr lang="en-US" sz="4400" b="1" dirty="0">
                <a:solidFill>
                  <a:srgbClr val="002060"/>
                </a:solidFill>
              </a:rPr>
              <a:t> </a:t>
            </a:r>
            <a:endParaRPr lang="en-US" sz="4400" b="1" dirty="0" smtClean="0">
              <a:solidFill>
                <a:srgbClr val="002060"/>
              </a:solidFill>
            </a:endParaRPr>
          </a:p>
          <a:p>
            <a:pPr marL="0" indent="0">
              <a:buNone/>
            </a:pPr>
            <a:r>
              <a:rPr lang="en-US" sz="4400" b="1" dirty="0" err="1" smtClean="0">
                <a:solidFill>
                  <a:srgbClr val="002060"/>
                </a:solidFill>
              </a:rPr>
              <a:t>chalinishning</a:t>
            </a:r>
            <a:r>
              <a:rPr lang="en-US" sz="4400" b="1" dirty="0" smtClean="0">
                <a:solidFill>
                  <a:srgbClr val="002060"/>
                </a:solidFill>
              </a:rPr>
              <a:t> </a:t>
            </a:r>
            <a:r>
              <a:rPr lang="en-US" sz="4400" b="1" dirty="0" err="1">
                <a:solidFill>
                  <a:srgbClr val="002060"/>
                </a:solidFill>
              </a:rPr>
              <a:t>oldini</a:t>
            </a:r>
            <a:r>
              <a:rPr lang="en-US" sz="4400" b="1" dirty="0">
                <a:solidFill>
                  <a:srgbClr val="002060"/>
                </a:solidFill>
              </a:rPr>
              <a:t> </a:t>
            </a:r>
            <a:r>
              <a:rPr lang="en-US" sz="4400" b="1" dirty="0" err="1">
                <a:solidFill>
                  <a:srgbClr val="002060"/>
                </a:solidFill>
              </a:rPr>
              <a:t>oladi</a:t>
            </a:r>
            <a:r>
              <a:rPr lang="en-US" sz="4400" b="1" dirty="0">
                <a:solidFill>
                  <a:srgbClr val="002060"/>
                </a:solidFill>
              </a:rPr>
              <a:t>.</a:t>
            </a:r>
          </a:p>
          <a:p>
            <a:pPr marL="0" indent="0">
              <a:buNone/>
            </a:pPr>
            <a:endParaRPr lang="ru-RU" dirty="0">
              <a:solidFill>
                <a:srgbClr val="002060"/>
              </a:solidFill>
            </a:endParaRPr>
          </a:p>
        </p:txBody>
      </p:sp>
    </p:spTree>
    <p:extLst>
      <p:ext uri="{BB962C8B-B14F-4D97-AF65-F5344CB8AC3E}">
        <p14:creationId xmlns:p14="http://schemas.microsoft.com/office/powerpoint/2010/main" val="28477173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Алгоритмы конструирования современного урока презентация, доклад"/>
          <p:cNvPicPr>
            <a:picLocks noChangeAspect="1" noChangeArrowheads="1"/>
          </p:cNvPicPr>
          <p:nvPr/>
        </p:nvPicPr>
        <p:blipFill rotWithShape="1">
          <a:blip r:embed="rId2">
            <a:extLst>
              <a:ext uri="{28A0092B-C50C-407E-A947-70E740481C1C}">
                <a14:useLocalDpi xmlns:a14="http://schemas.microsoft.com/office/drawing/2010/main" val="0"/>
              </a:ext>
            </a:extLst>
          </a:blip>
          <a:srcRect b="2960"/>
          <a:stretch/>
        </p:blipFill>
        <p:spPr bwMode="auto">
          <a:xfrm>
            <a:off x="-1" y="-130628"/>
            <a:ext cx="12192001" cy="698862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a:bodyPr>
          <a:lstStyle/>
          <a:p>
            <a:pPr algn="ctr"/>
            <a:r>
              <a:rPr lang="en-US" sz="4800" b="1" dirty="0" err="1" smtClean="0">
                <a:solidFill>
                  <a:srgbClr val="002060"/>
                </a:solidFill>
                <a:latin typeface="+mn-lt"/>
              </a:rPr>
              <a:t>Mustaqil</a:t>
            </a:r>
            <a:r>
              <a:rPr lang="en-US" sz="4800" b="1" dirty="0" smtClean="0">
                <a:solidFill>
                  <a:srgbClr val="002060"/>
                </a:solidFill>
                <a:latin typeface="+mn-lt"/>
              </a:rPr>
              <a:t> </a:t>
            </a:r>
            <a:r>
              <a:rPr lang="en-US" sz="4800" b="1" dirty="0" err="1" smtClean="0">
                <a:solidFill>
                  <a:srgbClr val="002060"/>
                </a:solidFill>
                <a:latin typeface="+mn-lt"/>
              </a:rPr>
              <a:t>topshiriq</a:t>
            </a:r>
            <a:r>
              <a:rPr lang="en-US" sz="4800" b="1" dirty="0" smtClean="0">
                <a:solidFill>
                  <a:srgbClr val="002060"/>
                </a:solidFill>
                <a:latin typeface="+mn-lt"/>
              </a:rPr>
              <a:t>:</a:t>
            </a:r>
            <a:endParaRPr lang="ru-RU" sz="4800" b="1" dirty="0">
              <a:solidFill>
                <a:srgbClr val="002060"/>
              </a:solidFill>
              <a:latin typeface="+mn-lt"/>
            </a:endParaRPr>
          </a:p>
        </p:txBody>
      </p:sp>
      <p:sp>
        <p:nvSpPr>
          <p:cNvPr id="3" name="Объект 2"/>
          <p:cNvSpPr>
            <a:spLocks noGrp="1"/>
          </p:cNvSpPr>
          <p:nvPr>
            <p:ph idx="1"/>
          </p:nvPr>
        </p:nvSpPr>
        <p:spPr>
          <a:xfrm>
            <a:off x="725466" y="2940441"/>
            <a:ext cx="10515600" cy="1368512"/>
          </a:xfrm>
        </p:spPr>
        <p:txBody>
          <a:bodyPr/>
          <a:lstStyle/>
          <a:p>
            <a:pPr marL="0" indent="0">
              <a:buNone/>
            </a:pPr>
            <a:r>
              <a:rPr lang="en-US" sz="4800" b="1" dirty="0" err="1" smtClean="0">
                <a:solidFill>
                  <a:srgbClr val="FF0000"/>
                </a:solidFill>
              </a:rPr>
              <a:t>Kitob</a:t>
            </a:r>
            <a:r>
              <a:rPr lang="en-US" sz="4800" b="1" dirty="0" smtClean="0">
                <a:solidFill>
                  <a:srgbClr val="FF0000"/>
                </a:solidFill>
              </a:rPr>
              <a:t> </a:t>
            </a:r>
            <a:r>
              <a:rPr lang="en-US" sz="4800" b="1" dirty="0" err="1" smtClean="0">
                <a:solidFill>
                  <a:srgbClr val="FF0000"/>
                </a:solidFill>
              </a:rPr>
              <a:t>haqidagi</a:t>
            </a:r>
            <a:r>
              <a:rPr lang="en-US" sz="4800" b="1" dirty="0" smtClean="0">
                <a:solidFill>
                  <a:srgbClr val="FF0000"/>
                </a:solidFill>
              </a:rPr>
              <a:t> </a:t>
            </a:r>
            <a:r>
              <a:rPr lang="en-US" sz="4800" b="1" dirty="0" err="1" smtClean="0">
                <a:solidFill>
                  <a:srgbClr val="FF0000"/>
                </a:solidFill>
              </a:rPr>
              <a:t>maqollardan</a:t>
            </a:r>
            <a:r>
              <a:rPr lang="en-US" sz="4800" b="1" dirty="0" smtClean="0">
                <a:solidFill>
                  <a:srgbClr val="FF0000"/>
                </a:solidFill>
              </a:rPr>
              <a:t> </a:t>
            </a:r>
            <a:r>
              <a:rPr lang="en-US" sz="4800" b="1" dirty="0" err="1" smtClean="0">
                <a:solidFill>
                  <a:srgbClr val="FF0000"/>
                </a:solidFill>
              </a:rPr>
              <a:t>yod</a:t>
            </a:r>
            <a:r>
              <a:rPr lang="en-US" sz="4800" b="1" dirty="0" smtClean="0">
                <a:solidFill>
                  <a:srgbClr val="FF0000"/>
                </a:solidFill>
              </a:rPr>
              <a:t> </a:t>
            </a:r>
            <a:r>
              <a:rPr lang="en-US" sz="4800" b="1" dirty="0" err="1" smtClean="0">
                <a:solidFill>
                  <a:srgbClr val="FF0000"/>
                </a:solidFill>
              </a:rPr>
              <a:t>olish</a:t>
            </a:r>
            <a:r>
              <a:rPr lang="en-US" dirty="0" smtClean="0">
                <a:solidFill>
                  <a:srgbClr val="FF0000"/>
                </a:solidFill>
              </a:rPr>
              <a:t>.</a:t>
            </a:r>
            <a:endParaRPr lang="ru-RU" dirty="0">
              <a:solidFill>
                <a:srgbClr val="FF0000"/>
              </a:solidFill>
            </a:endParaRPr>
          </a:p>
        </p:txBody>
      </p:sp>
    </p:spTree>
    <p:extLst>
      <p:ext uri="{BB962C8B-B14F-4D97-AF65-F5344CB8AC3E}">
        <p14:creationId xmlns:p14="http://schemas.microsoft.com/office/powerpoint/2010/main" val="4294654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851" y="-1143638"/>
            <a:ext cx="12193702" cy="9145276"/>
          </a:xfrm>
          <a:prstGeom prst="rect">
            <a:avLst/>
          </a:prstGeom>
        </p:spPr>
      </p:pic>
      <p:sp>
        <p:nvSpPr>
          <p:cNvPr id="5" name="Скругленный прямоугольник 4"/>
          <p:cNvSpPr/>
          <p:nvPr/>
        </p:nvSpPr>
        <p:spPr>
          <a:xfrm>
            <a:off x="1274617" y="558800"/>
            <a:ext cx="9864437" cy="428105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b="1" i="1" noProof="0" dirty="0" smtClean="0">
                <a:solidFill>
                  <a:srgbClr val="002060"/>
                </a:solidFill>
                <a:cs typeface="Times New Roman" panose="02020603050405020304" pitchFamily="18" charset="0"/>
              </a:rPr>
              <a:t>E’</a:t>
            </a:r>
            <a:r>
              <a:rPr kumimoji="0" lang="uz-Latn-UZ" sz="8000" b="1" i="1" u="none" strike="noStrike" kern="1200" cap="none" spc="0" normalizeH="0" baseline="0" noProof="0" dirty="0" smtClean="0">
                <a:ln>
                  <a:noFill/>
                </a:ln>
                <a:solidFill>
                  <a:srgbClr val="002060"/>
                </a:solidFill>
                <a:effectLst/>
                <a:uLnTx/>
                <a:uFillTx/>
                <a:cs typeface="Times New Roman" panose="02020603050405020304" pitchFamily="18" charset="0"/>
              </a:rPr>
              <a:t>TIBORINGIZ </a:t>
            </a:r>
            <a:r>
              <a:rPr kumimoji="0" lang="uz-Latn-UZ" sz="8000" b="1" i="1" u="none" strike="noStrike" kern="1200" cap="none" spc="0" normalizeH="0" baseline="0" noProof="0" dirty="0">
                <a:ln>
                  <a:noFill/>
                </a:ln>
                <a:solidFill>
                  <a:srgbClr val="002060"/>
                </a:solidFill>
                <a:effectLst/>
                <a:uLnTx/>
                <a:uFillTx/>
                <a:cs typeface="Times New Roman" panose="02020603050405020304" pitchFamily="18" charset="0"/>
              </a:rPr>
              <a:t>UCHUN RAHMAT!</a:t>
            </a:r>
            <a:endParaRPr kumimoji="0" lang="ru-RU" sz="8000" b="1" i="1" u="none" strike="noStrike" kern="1200" cap="none" spc="0" normalizeH="0" baseline="0" noProof="0" dirty="0">
              <a:ln>
                <a:noFill/>
              </a:ln>
              <a:solidFill>
                <a:srgbClr val="002060"/>
              </a:solidFill>
              <a:effectLst/>
              <a:uLnTx/>
              <a:uFillTx/>
              <a:cs typeface="Times New Roman" panose="02020603050405020304" pitchFamily="18" charset="0"/>
            </a:endParaRPr>
          </a:p>
        </p:txBody>
      </p:sp>
    </p:spTree>
    <p:extLst>
      <p:ext uri="{BB962C8B-B14F-4D97-AF65-F5344CB8AC3E}">
        <p14:creationId xmlns:p14="http://schemas.microsoft.com/office/powerpoint/2010/main" val="3694972164"/>
      </p:ext>
    </p:extLst>
  </p:cSld>
  <p:clrMapOvr>
    <a:masterClrMapping/>
  </p:clrMapOvr>
  <p:transition spd="slow">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0" y="7937"/>
            <a:ext cx="12192000" cy="6879666"/>
          </a:xfrm>
          <a:prstGeom prst="rect">
            <a:avLst/>
          </a:prstGeom>
        </p:spPr>
      </p:pic>
      <p:sp>
        <p:nvSpPr>
          <p:cNvPr id="2" name="Заголовок 1"/>
          <p:cNvSpPr>
            <a:spLocks noGrp="1"/>
          </p:cNvSpPr>
          <p:nvPr>
            <p:ph type="ctrTitle"/>
          </p:nvPr>
        </p:nvSpPr>
        <p:spPr>
          <a:xfrm rot="21274506">
            <a:off x="1166052" y="3672876"/>
            <a:ext cx="8882743" cy="1384481"/>
          </a:xfrm>
        </p:spPr>
        <p:txBody>
          <a:bodyPr>
            <a:normAutofit fontScale="90000"/>
          </a:bodyPr>
          <a:lstStyle/>
          <a:p>
            <a:r>
              <a:rPr lang="en-US" b="1" dirty="0" smtClean="0">
                <a:solidFill>
                  <a:srgbClr val="FF0000"/>
                </a:solidFill>
                <a:latin typeface="+mn-lt"/>
              </a:rPr>
              <a:t/>
            </a:r>
            <a:br>
              <a:rPr lang="en-US" b="1" dirty="0" smtClean="0">
                <a:solidFill>
                  <a:srgbClr val="FF0000"/>
                </a:solidFill>
                <a:latin typeface="+mn-lt"/>
              </a:rPr>
            </a:br>
            <a:r>
              <a:rPr lang="en-US" b="1" dirty="0">
                <a:solidFill>
                  <a:srgbClr val="FF0000"/>
                </a:solidFill>
                <a:latin typeface="+mn-lt"/>
              </a:rPr>
              <a:t/>
            </a:r>
            <a:br>
              <a:rPr lang="en-US" b="1" dirty="0">
                <a:solidFill>
                  <a:srgbClr val="FF0000"/>
                </a:solidFill>
                <a:latin typeface="+mn-lt"/>
              </a:rPr>
            </a:br>
            <a:r>
              <a:rPr lang="en-US" b="1" dirty="0" smtClean="0">
                <a:solidFill>
                  <a:srgbClr val="FF0000"/>
                </a:solidFill>
                <a:latin typeface="+mn-lt"/>
              </a:rPr>
              <a:t/>
            </a:r>
            <a:br>
              <a:rPr lang="en-US" b="1" dirty="0" smtClean="0">
                <a:solidFill>
                  <a:srgbClr val="FF0000"/>
                </a:solidFill>
                <a:latin typeface="+mn-lt"/>
              </a:rPr>
            </a:br>
            <a:r>
              <a:rPr lang="en-US" b="1" dirty="0">
                <a:solidFill>
                  <a:srgbClr val="FF0000"/>
                </a:solidFill>
                <a:latin typeface="+mn-lt"/>
              </a:rPr>
              <a:t/>
            </a:r>
            <a:br>
              <a:rPr lang="en-US" b="1" dirty="0">
                <a:solidFill>
                  <a:srgbClr val="FF0000"/>
                </a:solidFill>
                <a:latin typeface="+mn-lt"/>
              </a:rPr>
            </a:br>
            <a:r>
              <a:rPr lang="en-US" b="1" dirty="0" smtClean="0">
                <a:solidFill>
                  <a:srgbClr val="FF0000"/>
                </a:solidFill>
                <a:latin typeface="+mn-lt"/>
              </a:rPr>
              <a:t/>
            </a:r>
            <a:br>
              <a:rPr lang="en-US" b="1" dirty="0" smtClean="0">
                <a:solidFill>
                  <a:srgbClr val="FF0000"/>
                </a:solidFill>
                <a:latin typeface="+mn-lt"/>
              </a:rPr>
            </a:br>
            <a:r>
              <a:rPr lang="en-US" b="1" dirty="0">
                <a:solidFill>
                  <a:srgbClr val="FF0000"/>
                </a:solidFill>
                <a:latin typeface="+mn-lt"/>
              </a:rPr>
              <a:t/>
            </a:r>
            <a:br>
              <a:rPr lang="en-US" b="1" dirty="0">
                <a:solidFill>
                  <a:srgbClr val="FF0000"/>
                </a:solidFill>
                <a:latin typeface="+mn-lt"/>
              </a:rPr>
            </a:br>
            <a:r>
              <a:rPr lang="en-US" b="1" dirty="0" smtClean="0">
                <a:solidFill>
                  <a:srgbClr val="FF0000"/>
                </a:solidFill>
                <a:latin typeface="+mn-lt"/>
              </a:rPr>
              <a:t/>
            </a:r>
            <a:br>
              <a:rPr lang="en-US" b="1" dirty="0" smtClean="0">
                <a:solidFill>
                  <a:srgbClr val="FF0000"/>
                </a:solidFill>
                <a:latin typeface="+mn-lt"/>
              </a:rPr>
            </a:br>
            <a:r>
              <a:rPr lang="en-US" b="1" dirty="0">
                <a:solidFill>
                  <a:srgbClr val="FF0000"/>
                </a:solidFill>
                <a:latin typeface="+mn-lt"/>
              </a:rPr>
              <a:t/>
            </a:r>
            <a:br>
              <a:rPr lang="en-US" b="1" dirty="0">
                <a:solidFill>
                  <a:srgbClr val="FF0000"/>
                </a:solidFill>
                <a:latin typeface="+mn-lt"/>
              </a:rPr>
            </a:br>
            <a:r>
              <a:rPr lang="en-US" b="1" dirty="0" smtClean="0">
                <a:solidFill>
                  <a:srgbClr val="FF0000"/>
                </a:solidFill>
                <a:latin typeface="+mn-lt"/>
              </a:rPr>
              <a:t/>
            </a:r>
            <a:br>
              <a:rPr lang="en-US" b="1" dirty="0" smtClean="0">
                <a:solidFill>
                  <a:srgbClr val="FF0000"/>
                </a:solidFill>
                <a:latin typeface="+mn-lt"/>
              </a:rPr>
            </a:br>
            <a:r>
              <a:rPr lang="en-US" b="1" dirty="0">
                <a:solidFill>
                  <a:srgbClr val="FF0000"/>
                </a:solidFill>
                <a:latin typeface="+mn-lt"/>
              </a:rPr>
              <a:t/>
            </a:r>
            <a:br>
              <a:rPr lang="en-US" b="1" dirty="0">
                <a:solidFill>
                  <a:srgbClr val="FF0000"/>
                </a:solidFill>
                <a:latin typeface="+mn-lt"/>
              </a:rPr>
            </a:br>
            <a:r>
              <a:rPr lang="en-US" b="1" dirty="0" smtClean="0">
                <a:solidFill>
                  <a:srgbClr val="FF0000"/>
                </a:solidFill>
                <a:latin typeface="+mn-lt"/>
              </a:rPr>
              <a:t/>
            </a:r>
            <a:br>
              <a:rPr lang="en-US" b="1" dirty="0" smtClean="0">
                <a:solidFill>
                  <a:srgbClr val="FF0000"/>
                </a:solidFill>
                <a:latin typeface="+mn-lt"/>
              </a:rPr>
            </a:br>
            <a:r>
              <a:rPr lang="en-US" b="1" dirty="0">
                <a:solidFill>
                  <a:srgbClr val="FF0000"/>
                </a:solidFill>
                <a:latin typeface="+mn-lt"/>
              </a:rPr>
              <a:t/>
            </a:r>
            <a:br>
              <a:rPr lang="en-US" b="1" dirty="0">
                <a:solidFill>
                  <a:srgbClr val="FF0000"/>
                </a:solidFill>
                <a:latin typeface="+mn-lt"/>
              </a:rPr>
            </a:br>
            <a:r>
              <a:rPr lang="en-US" b="1" dirty="0" smtClean="0">
                <a:solidFill>
                  <a:srgbClr val="FF0000"/>
                </a:solidFill>
                <a:latin typeface="+mn-lt"/>
              </a:rPr>
              <a:t/>
            </a:r>
            <a:br>
              <a:rPr lang="en-US" b="1" dirty="0" smtClean="0">
                <a:solidFill>
                  <a:srgbClr val="FF0000"/>
                </a:solidFill>
                <a:latin typeface="+mn-lt"/>
              </a:rPr>
            </a:br>
            <a:r>
              <a:rPr lang="en-US" b="1" dirty="0">
                <a:solidFill>
                  <a:srgbClr val="FF0000"/>
                </a:solidFill>
                <a:latin typeface="+mn-lt"/>
              </a:rPr>
              <a:t/>
            </a:r>
            <a:br>
              <a:rPr lang="en-US" b="1" dirty="0">
                <a:solidFill>
                  <a:srgbClr val="FF0000"/>
                </a:solidFill>
                <a:latin typeface="+mn-lt"/>
              </a:rPr>
            </a:br>
            <a:r>
              <a:rPr lang="en-US" b="1" dirty="0" smtClean="0">
                <a:solidFill>
                  <a:srgbClr val="FF0000"/>
                </a:solidFill>
                <a:latin typeface="+mn-lt"/>
              </a:rPr>
              <a:t/>
            </a:r>
            <a:br>
              <a:rPr lang="en-US" b="1" dirty="0" smtClean="0">
                <a:solidFill>
                  <a:srgbClr val="FF0000"/>
                </a:solidFill>
                <a:latin typeface="+mn-lt"/>
              </a:rPr>
            </a:br>
            <a:r>
              <a:rPr lang="en-US" b="1" dirty="0">
                <a:solidFill>
                  <a:srgbClr val="FF0000"/>
                </a:solidFill>
                <a:latin typeface="+mn-lt"/>
              </a:rPr>
              <a:t/>
            </a:r>
            <a:br>
              <a:rPr lang="en-US" b="1" dirty="0">
                <a:solidFill>
                  <a:srgbClr val="FF0000"/>
                </a:solidFill>
                <a:latin typeface="+mn-lt"/>
              </a:rPr>
            </a:br>
            <a:r>
              <a:rPr lang="en-US" b="1" dirty="0" smtClean="0">
                <a:solidFill>
                  <a:srgbClr val="FF0000"/>
                </a:solidFill>
                <a:latin typeface="+mn-lt"/>
              </a:rPr>
              <a:t/>
            </a:r>
            <a:br>
              <a:rPr lang="en-US" b="1" dirty="0" smtClean="0">
                <a:solidFill>
                  <a:srgbClr val="FF0000"/>
                </a:solidFill>
                <a:latin typeface="+mn-lt"/>
              </a:rPr>
            </a:br>
            <a:r>
              <a:rPr lang="en-US" b="1" dirty="0">
                <a:solidFill>
                  <a:srgbClr val="FF0000"/>
                </a:solidFill>
                <a:latin typeface="+mn-lt"/>
              </a:rPr>
              <a:t/>
            </a:r>
            <a:br>
              <a:rPr lang="en-US" b="1" dirty="0">
                <a:solidFill>
                  <a:srgbClr val="FF0000"/>
                </a:solidFill>
                <a:latin typeface="+mn-lt"/>
              </a:rPr>
            </a:br>
            <a:r>
              <a:rPr lang="en-US" b="1" dirty="0" smtClean="0">
                <a:solidFill>
                  <a:srgbClr val="FF0000"/>
                </a:solidFill>
                <a:latin typeface="+mn-lt"/>
              </a:rPr>
              <a:t/>
            </a:r>
            <a:br>
              <a:rPr lang="en-US" b="1" dirty="0" smtClean="0">
                <a:solidFill>
                  <a:srgbClr val="FF0000"/>
                </a:solidFill>
                <a:latin typeface="+mn-lt"/>
              </a:rPr>
            </a:br>
            <a:r>
              <a:rPr lang="en-US" b="1" dirty="0">
                <a:solidFill>
                  <a:srgbClr val="FF0000"/>
                </a:solidFill>
                <a:latin typeface="+mn-lt"/>
              </a:rPr>
              <a:t/>
            </a:r>
            <a:br>
              <a:rPr lang="en-US" b="1" dirty="0">
                <a:solidFill>
                  <a:srgbClr val="FF0000"/>
                </a:solidFill>
                <a:latin typeface="+mn-lt"/>
              </a:rPr>
            </a:br>
            <a:r>
              <a:rPr lang="en-US" b="1" dirty="0" smtClean="0">
                <a:solidFill>
                  <a:srgbClr val="FF0000"/>
                </a:solidFill>
                <a:latin typeface="+mn-lt"/>
              </a:rPr>
              <a:t/>
            </a:r>
            <a:br>
              <a:rPr lang="en-US" b="1" dirty="0" smtClean="0">
                <a:solidFill>
                  <a:srgbClr val="FF0000"/>
                </a:solidFill>
                <a:latin typeface="+mn-lt"/>
              </a:rPr>
            </a:br>
            <a:r>
              <a:rPr lang="en-US" b="1" dirty="0">
                <a:solidFill>
                  <a:srgbClr val="FF0000"/>
                </a:solidFill>
                <a:latin typeface="+mn-lt"/>
              </a:rPr>
              <a:t/>
            </a:r>
            <a:br>
              <a:rPr lang="en-US" b="1" dirty="0">
                <a:solidFill>
                  <a:srgbClr val="FF0000"/>
                </a:solidFill>
                <a:latin typeface="+mn-lt"/>
              </a:rPr>
            </a:br>
            <a:r>
              <a:rPr lang="en-US" b="1" dirty="0" smtClean="0">
                <a:solidFill>
                  <a:srgbClr val="FF0000"/>
                </a:solidFill>
                <a:latin typeface="+mn-lt"/>
              </a:rPr>
              <a:t/>
            </a:r>
            <a:br>
              <a:rPr lang="en-US" b="1" dirty="0" smtClean="0">
                <a:solidFill>
                  <a:srgbClr val="FF0000"/>
                </a:solidFill>
                <a:latin typeface="+mn-lt"/>
              </a:rPr>
            </a:br>
            <a:r>
              <a:rPr lang="en-US" b="1" dirty="0">
                <a:solidFill>
                  <a:srgbClr val="FF0000"/>
                </a:solidFill>
                <a:latin typeface="+mn-lt"/>
              </a:rPr>
              <a:t/>
            </a:r>
            <a:br>
              <a:rPr lang="en-US" b="1" dirty="0">
                <a:solidFill>
                  <a:srgbClr val="FF0000"/>
                </a:solidFill>
                <a:latin typeface="+mn-lt"/>
              </a:rPr>
            </a:br>
            <a:r>
              <a:rPr lang="en-US" b="1" dirty="0" smtClean="0">
                <a:solidFill>
                  <a:srgbClr val="FF0000"/>
                </a:solidFill>
                <a:latin typeface="+mn-lt"/>
              </a:rPr>
              <a:t/>
            </a:r>
            <a:br>
              <a:rPr lang="en-US" b="1" dirty="0" smtClean="0">
                <a:solidFill>
                  <a:srgbClr val="FF0000"/>
                </a:solidFill>
                <a:latin typeface="+mn-lt"/>
              </a:rPr>
            </a:br>
            <a:r>
              <a:rPr lang="en-US" b="1" dirty="0">
                <a:solidFill>
                  <a:schemeClr val="accent6">
                    <a:lumMod val="50000"/>
                  </a:schemeClr>
                </a:solidFill>
                <a:latin typeface="+mn-lt"/>
              </a:rPr>
              <a:t/>
            </a:r>
            <a:br>
              <a:rPr lang="en-US" b="1" dirty="0">
                <a:solidFill>
                  <a:schemeClr val="accent6">
                    <a:lumMod val="50000"/>
                  </a:schemeClr>
                </a:solidFill>
                <a:latin typeface="+mn-lt"/>
              </a:rPr>
            </a:br>
            <a:r>
              <a:rPr lang="uz-Latn-UZ" b="1" dirty="0" smtClean="0">
                <a:solidFill>
                  <a:schemeClr val="accent6">
                    <a:lumMod val="50000"/>
                  </a:schemeClr>
                </a:solidFill>
                <a:latin typeface="+mn-lt"/>
              </a:rPr>
              <a:t>KUTUBXONADAGI </a:t>
            </a:r>
            <a:r>
              <a:rPr lang="uz-Latn-UZ" b="1" dirty="0">
                <a:solidFill>
                  <a:schemeClr val="accent6">
                    <a:lumMod val="50000"/>
                  </a:schemeClr>
                </a:solidFill>
                <a:latin typeface="+mn-lt"/>
              </a:rPr>
              <a:t>SUHBAT</a:t>
            </a:r>
            <a:r>
              <a:rPr lang="ru-RU" b="1" dirty="0">
                <a:solidFill>
                  <a:srgbClr val="FF0000"/>
                </a:solidFill>
                <a:latin typeface="+mn-lt"/>
              </a:rPr>
              <a:t/>
            </a:r>
            <a:br>
              <a:rPr lang="ru-RU" b="1" dirty="0">
                <a:solidFill>
                  <a:srgbClr val="FF0000"/>
                </a:solidFill>
                <a:latin typeface="+mn-lt"/>
              </a:rPr>
            </a:br>
            <a:endParaRPr lang="ru-RU" b="1" dirty="0">
              <a:solidFill>
                <a:srgbClr val="FF0000"/>
              </a:solidFill>
              <a:latin typeface="+mn-lt"/>
            </a:endParaRPr>
          </a:p>
        </p:txBody>
      </p:sp>
      <p:sp>
        <p:nvSpPr>
          <p:cNvPr id="4" name="Прямоугольник 3"/>
          <p:cNvSpPr/>
          <p:nvPr/>
        </p:nvSpPr>
        <p:spPr>
          <a:xfrm rot="21174025">
            <a:off x="1284514" y="2192704"/>
            <a:ext cx="6727372" cy="6501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6600" b="1" dirty="0" err="1" smtClean="0">
                <a:ln w="22225">
                  <a:solidFill>
                    <a:schemeClr val="accent2"/>
                  </a:solidFill>
                  <a:prstDash val="solid"/>
                </a:ln>
                <a:solidFill>
                  <a:schemeClr val="accent2">
                    <a:lumMod val="40000"/>
                    <a:lumOff val="60000"/>
                  </a:schemeClr>
                </a:solidFill>
              </a:rPr>
              <a:t>Shaxsiy</a:t>
            </a:r>
            <a:r>
              <a:rPr lang="en-US" sz="6600" b="1" dirty="0" smtClean="0">
                <a:ln w="22225">
                  <a:solidFill>
                    <a:schemeClr val="accent2"/>
                  </a:solidFill>
                  <a:prstDash val="solid"/>
                </a:ln>
                <a:solidFill>
                  <a:schemeClr val="accent2">
                    <a:lumMod val="40000"/>
                    <a:lumOff val="60000"/>
                  </a:schemeClr>
                </a:solidFill>
              </a:rPr>
              <a:t> </a:t>
            </a:r>
            <a:r>
              <a:rPr lang="en-US" sz="6600" b="1" dirty="0" err="1" smtClean="0">
                <a:ln w="22225">
                  <a:solidFill>
                    <a:schemeClr val="accent2"/>
                  </a:solidFill>
                  <a:prstDash val="solid"/>
                </a:ln>
                <a:solidFill>
                  <a:schemeClr val="accent2">
                    <a:lumMod val="40000"/>
                    <a:lumOff val="60000"/>
                  </a:schemeClr>
                </a:solidFill>
              </a:rPr>
              <a:t>kutubxona</a:t>
            </a:r>
            <a:r>
              <a:rPr lang="en-US" sz="6600" b="1" dirty="0" smtClean="0">
                <a:ln w="22225">
                  <a:solidFill>
                    <a:schemeClr val="accent2"/>
                  </a:solidFill>
                  <a:prstDash val="solid"/>
                </a:ln>
                <a:solidFill>
                  <a:schemeClr val="accent2">
                    <a:lumMod val="40000"/>
                    <a:lumOff val="60000"/>
                  </a:schemeClr>
                </a:solidFill>
              </a:rPr>
              <a:t> </a:t>
            </a:r>
            <a:endParaRPr lang="ru-RU" sz="66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42273653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Алгоритмы конструирования современного урока презентация, доклад"/>
          <p:cNvPicPr>
            <a:picLocks noChangeAspect="1" noChangeArrowheads="1"/>
          </p:cNvPicPr>
          <p:nvPr/>
        </p:nvPicPr>
        <p:blipFill rotWithShape="1">
          <a:blip r:embed="rId2">
            <a:extLst>
              <a:ext uri="{28A0092B-C50C-407E-A947-70E740481C1C}">
                <a14:useLocalDpi xmlns:a14="http://schemas.microsoft.com/office/drawing/2010/main" val="0"/>
              </a:ext>
            </a:extLst>
          </a:blip>
          <a:srcRect b="2960"/>
          <a:stretch/>
        </p:blipFill>
        <p:spPr bwMode="auto">
          <a:xfrm>
            <a:off x="-1" y="-130628"/>
            <a:ext cx="12192001" cy="698862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761999" y="1273629"/>
            <a:ext cx="11201402" cy="4604657"/>
          </a:xfrm>
        </p:spPr>
        <p:txBody>
          <a:bodyPr>
            <a:normAutofit/>
          </a:bodyPr>
          <a:lstStyle/>
          <a:p>
            <a:pPr marL="0" indent="0" algn="ctr">
              <a:buNone/>
            </a:pPr>
            <a:r>
              <a:rPr lang="en-US" sz="5400" dirty="0" err="1" smtClean="0">
                <a:solidFill>
                  <a:srgbClr val="0070C0"/>
                </a:solidFill>
              </a:rPr>
              <a:t>Mustahkamlash</a:t>
            </a:r>
            <a:endParaRPr lang="en-US" sz="5400" dirty="0" smtClean="0">
              <a:solidFill>
                <a:srgbClr val="0070C0"/>
              </a:solidFill>
            </a:endParaRPr>
          </a:p>
          <a:p>
            <a:pPr marL="0" indent="0">
              <a:buNone/>
            </a:pPr>
            <a:r>
              <a:rPr lang="en-US" sz="4000" dirty="0" err="1" smtClean="0">
                <a:solidFill>
                  <a:srgbClr val="7030A0"/>
                </a:solidFill>
              </a:rPr>
              <a:t>Quyidagi</a:t>
            </a:r>
            <a:r>
              <a:rPr lang="en-US" sz="4000" dirty="0" smtClean="0">
                <a:solidFill>
                  <a:srgbClr val="7030A0"/>
                </a:solidFill>
              </a:rPr>
              <a:t> </a:t>
            </a:r>
            <a:r>
              <a:rPr lang="en-US" sz="4000" dirty="0" err="1">
                <a:solidFill>
                  <a:srgbClr val="7030A0"/>
                </a:solidFill>
              </a:rPr>
              <a:t>xususiyatlarning</a:t>
            </a:r>
            <a:r>
              <a:rPr lang="en-US" sz="4000" dirty="0">
                <a:solidFill>
                  <a:srgbClr val="7030A0"/>
                </a:solidFill>
              </a:rPr>
              <a:t> </a:t>
            </a:r>
            <a:r>
              <a:rPr lang="en-US" sz="4000" dirty="0" err="1">
                <a:solidFill>
                  <a:srgbClr val="7030A0"/>
                </a:solidFill>
              </a:rPr>
              <a:t>qaysi</a:t>
            </a:r>
            <a:r>
              <a:rPr lang="en-US" sz="4000" dirty="0">
                <a:solidFill>
                  <a:srgbClr val="7030A0"/>
                </a:solidFill>
              </a:rPr>
              <a:t> </a:t>
            </a:r>
            <a:r>
              <a:rPr lang="en-US" sz="4000" dirty="0" err="1">
                <a:solidFill>
                  <a:srgbClr val="7030A0"/>
                </a:solidFill>
              </a:rPr>
              <a:t>biri</a:t>
            </a:r>
            <a:r>
              <a:rPr lang="en-US" sz="4000" dirty="0">
                <a:solidFill>
                  <a:srgbClr val="7030A0"/>
                </a:solidFill>
              </a:rPr>
              <a:t> </a:t>
            </a:r>
            <a:r>
              <a:rPr lang="en-US" sz="4000" dirty="0" err="1">
                <a:solidFill>
                  <a:srgbClr val="7030A0"/>
                </a:solidFill>
              </a:rPr>
              <a:t>jamoat</a:t>
            </a:r>
            <a:r>
              <a:rPr lang="en-US" sz="4000" dirty="0">
                <a:solidFill>
                  <a:srgbClr val="7030A0"/>
                </a:solidFill>
              </a:rPr>
              <a:t> </a:t>
            </a:r>
            <a:r>
              <a:rPr lang="en-US" sz="4000" dirty="0" smtClean="0">
                <a:solidFill>
                  <a:srgbClr val="7030A0"/>
                </a:solidFill>
              </a:rPr>
              <a:t>              </a:t>
            </a:r>
            <a:r>
              <a:rPr lang="en-US" sz="4000" dirty="0" err="1" smtClean="0">
                <a:solidFill>
                  <a:srgbClr val="7030A0"/>
                </a:solidFill>
              </a:rPr>
              <a:t>kutubxonasiga</a:t>
            </a:r>
            <a:r>
              <a:rPr lang="en-US" sz="4000" dirty="0">
                <a:solidFill>
                  <a:srgbClr val="7030A0"/>
                </a:solidFill>
              </a:rPr>
              <a:t>, </a:t>
            </a:r>
            <a:r>
              <a:rPr lang="en-US" sz="4000" dirty="0" err="1">
                <a:solidFill>
                  <a:srgbClr val="7030A0"/>
                </a:solidFill>
              </a:rPr>
              <a:t>qaysi</a:t>
            </a:r>
            <a:r>
              <a:rPr lang="en-US" sz="4000" dirty="0">
                <a:solidFill>
                  <a:srgbClr val="7030A0"/>
                </a:solidFill>
              </a:rPr>
              <a:t> </a:t>
            </a:r>
            <a:r>
              <a:rPr lang="en-US" sz="4000" dirty="0" err="1">
                <a:solidFill>
                  <a:srgbClr val="7030A0"/>
                </a:solidFill>
              </a:rPr>
              <a:t>biri</a:t>
            </a:r>
            <a:r>
              <a:rPr lang="en-US" sz="4000" dirty="0">
                <a:solidFill>
                  <a:srgbClr val="7030A0"/>
                </a:solidFill>
              </a:rPr>
              <a:t> </a:t>
            </a:r>
            <a:r>
              <a:rPr lang="en-US" sz="4000" dirty="0" err="1">
                <a:solidFill>
                  <a:srgbClr val="7030A0"/>
                </a:solidFill>
              </a:rPr>
              <a:t>shaxsiy</a:t>
            </a:r>
            <a:r>
              <a:rPr lang="en-US" sz="4000" dirty="0">
                <a:solidFill>
                  <a:srgbClr val="7030A0"/>
                </a:solidFill>
              </a:rPr>
              <a:t> </a:t>
            </a:r>
            <a:r>
              <a:rPr lang="en-US" sz="4000" dirty="0" err="1">
                <a:solidFill>
                  <a:srgbClr val="7030A0"/>
                </a:solidFill>
              </a:rPr>
              <a:t>kutubxonaga</a:t>
            </a:r>
            <a:r>
              <a:rPr lang="en-US" sz="4000" dirty="0">
                <a:solidFill>
                  <a:srgbClr val="7030A0"/>
                </a:solidFill>
              </a:rPr>
              <a:t> </a:t>
            </a:r>
            <a:r>
              <a:rPr lang="en-US" sz="4000" dirty="0" err="1">
                <a:solidFill>
                  <a:srgbClr val="7030A0"/>
                </a:solidFill>
              </a:rPr>
              <a:t>oidligini</a:t>
            </a:r>
            <a:r>
              <a:rPr lang="en-US" sz="4000" dirty="0">
                <a:solidFill>
                  <a:srgbClr val="7030A0"/>
                </a:solidFill>
              </a:rPr>
              <a:t> </a:t>
            </a:r>
            <a:r>
              <a:rPr lang="en-US" sz="4000" dirty="0" err="1" smtClean="0">
                <a:solidFill>
                  <a:srgbClr val="7030A0"/>
                </a:solidFill>
              </a:rPr>
              <a:t>aniqlang</a:t>
            </a:r>
            <a:r>
              <a:rPr lang="en-US" sz="4000" dirty="0" smtClean="0">
                <a:solidFill>
                  <a:srgbClr val="7030A0"/>
                </a:solidFill>
              </a:rPr>
              <a:t>.</a:t>
            </a:r>
            <a:endParaRPr lang="ru-RU" sz="4000" dirty="0" smtClean="0">
              <a:solidFill>
                <a:srgbClr val="7030A0"/>
              </a:solidFill>
            </a:endParaRPr>
          </a:p>
          <a:p>
            <a:pPr marL="0" indent="0">
              <a:buNone/>
            </a:pPr>
            <a:r>
              <a:rPr lang="en-US" sz="4000" dirty="0" smtClean="0">
                <a:solidFill>
                  <a:srgbClr val="7030A0"/>
                </a:solidFill>
              </a:rPr>
              <a:t>             </a:t>
            </a:r>
            <a:r>
              <a:rPr lang="en-US" sz="4000" b="1" dirty="0" smtClean="0">
                <a:solidFill>
                  <a:srgbClr val="FF0000"/>
                </a:solidFill>
              </a:rPr>
              <a:t>1 </a:t>
            </a:r>
            <a:r>
              <a:rPr lang="en-US" sz="4000" b="1" dirty="0" smtClean="0">
                <a:solidFill>
                  <a:srgbClr val="FF0000"/>
                </a:solidFill>
              </a:rPr>
              <a:t>- </a:t>
            </a:r>
            <a:r>
              <a:rPr lang="en-US" sz="4000" b="1" dirty="0" err="1" smtClean="0">
                <a:solidFill>
                  <a:srgbClr val="FF0000"/>
                </a:solidFill>
              </a:rPr>
              <a:t>jamoat</a:t>
            </a:r>
            <a:r>
              <a:rPr lang="en-US" sz="4000" b="1" dirty="0" smtClean="0">
                <a:solidFill>
                  <a:srgbClr val="FF0000"/>
                </a:solidFill>
              </a:rPr>
              <a:t> </a:t>
            </a:r>
            <a:r>
              <a:rPr lang="en-US" sz="4000" b="1" dirty="0" err="1" smtClean="0">
                <a:solidFill>
                  <a:srgbClr val="FF0000"/>
                </a:solidFill>
              </a:rPr>
              <a:t>kutubxonasi</a:t>
            </a:r>
            <a:r>
              <a:rPr lang="en-US" sz="4000" b="1" dirty="0" smtClean="0">
                <a:solidFill>
                  <a:srgbClr val="FF0000"/>
                </a:solidFill>
              </a:rPr>
              <a:t>   </a:t>
            </a:r>
          </a:p>
          <a:p>
            <a:pPr marL="0" indent="0">
              <a:buNone/>
            </a:pPr>
            <a:r>
              <a:rPr lang="en-US" sz="4000" b="1" dirty="0" smtClean="0">
                <a:solidFill>
                  <a:srgbClr val="7030A0"/>
                </a:solidFill>
              </a:rPr>
              <a:t>             </a:t>
            </a:r>
            <a:r>
              <a:rPr lang="en-US" sz="4000" b="1" dirty="0" smtClean="0">
                <a:solidFill>
                  <a:srgbClr val="00B050"/>
                </a:solidFill>
              </a:rPr>
              <a:t>2-shaxsiy </a:t>
            </a:r>
            <a:r>
              <a:rPr lang="en-US" sz="4000" b="1" dirty="0" err="1">
                <a:solidFill>
                  <a:srgbClr val="00B050"/>
                </a:solidFill>
              </a:rPr>
              <a:t>kutubxona</a:t>
            </a:r>
            <a:endParaRPr lang="ru-RU" sz="4000" b="1" dirty="0">
              <a:solidFill>
                <a:srgbClr val="00B050"/>
              </a:solidFill>
            </a:endParaRPr>
          </a:p>
          <a:p>
            <a:pPr marL="0" indent="0">
              <a:buNone/>
            </a:pPr>
            <a:r>
              <a:rPr lang="en-US" sz="3600" b="1" dirty="0" smtClean="0"/>
              <a:t> </a:t>
            </a:r>
            <a:endParaRPr lang="ru-RU" sz="3600" b="1" dirty="0"/>
          </a:p>
        </p:txBody>
      </p:sp>
    </p:spTree>
    <p:extLst>
      <p:ext uri="{BB962C8B-B14F-4D97-AF65-F5344CB8AC3E}">
        <p14:creationId xmlns:p14="http://schemas.microsoft.com/office/powerpoint/2010/main" val="4487495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Алгоритмы конструирования современного урока презентация, доклад"/>
          <p:cNvPicPr>
            <a:picLocks noChangeAspect="1" noChangeArrowheads="1"/>
          </p:cNvPicPr>
          <p:nvPr/>
        </p:nvPicPr>
        <p:blipFill rotWithShape="1">
          <a:blip r:embed="rId2">
            <a:extLst>
              <a:ext uri="{28A0092B-C50C-407E-A947-70E740481C1C}">
                <a14:useLocalDpi xmlns:a14="http://schemas.microsoft.com/office/drawing/2010/main" val="0"/>
              </a:ext>
            </a:extLst>
          </a:blip>
          <a:srcRect b="2960"/>
          <a:stretch/>
        </p:blipFill>
        <p:spPr bwMode="auto">
          <a:xfrm>
            <a:off x="-1" y="-130628"/>
            <a:ext cx="12192001" cy="698862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315686" y="486680"/>
            <a:ext cx="10515600" cy="6033861"/>
          </a:xfrm>
        </p:spPr>
        <p:txBody>
          <a:bodyPr>
            <a:noAutofit/>
          </a:bodyPr>
          <a:lstStyle/>
          <a:p>
            <a:pPr marL="0" indent="0">
              <a:buNone/>
            </a:pPr>
            <a:r>
              <a:rPr lang="en-US" sz="3600" dirty="0" smtClean="0"/>
              <a:t>      </a:t>
            </a:r>
            <a:r>
              <a:rPr lang="en-US" sz="3600" dirty="0" err="1" smtClean="0"/>
              <a:t>Kitob</a:t>
            </a:r>
            <a:r>
              <a:rPr lang="en-US" sz="3600" dirty="0" smtClean="0"/>
              <a:t> </a:t>
            </a:r>
            <a:r>
              <a:rPr lang="en-US" sz="3600" dirty="0" err="1" smtClean="0"/>
              <a:t>olish</a:t>
            </a:r>
            <a:r>
              <a:rPr lang="en-US" sz="3600" dirty="0" smtClean="0"/>
              <a:t> </a:t>
            </a:r>
            <a:r>
              <a:rPr lang="en-US" sz="3600" dirty="0" err="1" smtClean="0"/>
              <a:t>uchun</a:t>
            </a:r>
            <a:r>
              <a:rPr lang="en-US" sz="3600" dirty="0" smtClean="0"/>
              <a:t> </a:t>
            </a:r>
            <a:r>
              <a:rPr lang="en-US" sz="3600" dirty="0" err="1" smtClean="0"/>
              <a:t>avval</a:t>
            </a:r>
            <a:r>
              <a:rPr lang="en-US" sz="3600" dirty="0" smtClean="0"/>
              <a:t> u </a:t>
            </a:r>
            <a:r>
              <a:rPr lang="en-US" sz="3600" dirty="0" err="1" smtClean="0"/>
              <a:t>kutubxonaga</a:t>
            </a:r>
            <a:r>
              <a:rPr lang="en-US" sz="3600" dirty="0" smtClean="0"/>
              <a:t> </a:t>
            </a:r>
            <a:r>
              <a:rPr lang="en-US" sz="3600" dirty="0" err="1" smtClean="0"/>
              <a:t>a’zo</a:t>
            </a:r>
            <a:r>
              <a:rPr lang="en-US" sz="3600" dirty="0" smtClean="0"/>
              <a:t> </a:t>
            </a:r>
            <a:r>
              <a:rPr lang="en-US" sz="3600" dirty="0" err="1" smtClean="0"/>
              <a:t>bo‘lish</a:t>
            </a:r>
            <a:r>
              <a:rPr lang="en-US" sz="3600" dirty="0" smtClean="0"/>
              <a:t> </a:t>
            </a:r>
            <a:r>
              <a:rPr lang="en-US" sz="3600" dirty="0" err="1" smtClean="0"/>
              <a:t>kerak</a:t>
            </a:r>
            <a:r>
              <a:rPr lang="en-US" sz="3600" dirty="0" smtClean="0"/>
              <a:t>.</a:t>
            </a:r>
            <a:endParaRPr lang="ru-RU" sz="3600" dirty="0" smtClean="0"/>
          </a:p>
          <a:p>
            <a:pPr marL="0" indent="0">
              <a:buNone/>
            </a:pPr>
            <a:r>
              <a:rPr lang="en-US" sz="3600" dirty="0" smtClean="0"/>
              <a:t>      </a:t>
            </a:r>
            <a:r>
              <a:rPr lang="en-US" sz="3600" dirty="0" err="1" smtClean="0"/>
              <a:t>Kitob</a:t>
            </a:r>
            <a:r>
              <a:rPr lang="en-US" sz="3600" dirty="0" smtClean="0"/>
              <a:t> </a:t>
            </a:r>
            <a:r>
              <a:rPr lang="en-US" sz="3600" dirty="0" err="1" smtClean="0"/>
              <a:t>olish</a:t>
            </a:r>
            <a:r>
              <a:rPr lang="en-US" sz="3600" dirty="0" smtClean="0"/>
              <a:t> </a:t>
            </a:r>
            <a:r>
              <a:rPr lang="en-US" sz="3600" dirty="0" err="1" smtClean="0"/>
              <a:t>uchun</a:t>
            </a:r>
            <a:r>
              <a:rPr lang="en-US" sz="3600" dirty="0" smtClean="0"/>
              <a:t> </a:t>
            </a:r>
            <a:r>
              <a:rPr lang="en-US" sz="3600" dirty="0" err="1" smtClean="0"/>
              <a:t>kutubxona</a:t>
            </a:r>
            <a:r>
              <a:rPr lang="en-US" sz="3600" dirty="0" smtClean="0"/>
              <a:t> </a:t>
            </a:r>
            <a:r>
              <a:rPr lang="en-US" sz="3600" dirty="0" err="1" smtClean="0"/>
              <a:t>egasi</a:t>
            </a:r>
            <a:r>
              <a:rPr lang="en-US" sz="3600" dirty="0" smtClean="0"/>
              <a:t> </a:t>
            </a:r>
            <a:r>
              <a:rPr lang="en-US" sz="3600" dirty="0" err="1" smtClean="0"/>
              <a:t>rozi</a:t>
            </a:r>
            <a:r>
              <a:rPr lang="en-US" sz="3600" dirty="0" smtClean="0"/>
              <a:t> </a:t>
            </a:r>
            <a:r>
              <a:rPr lang="en-US" sz="3600" dirty="0" err="1" smtClean="0"/>
              <a:t>bo‘lsa</a:t>
            </a:r>
            <a:r>
              <a:rPr lang="en-US" sz="3600" dirty="0" smtClean="0"/>
              <a:t> </a:t>
            </a:r>
            <a:r>
              <a:rPr lang="en-US" sz="3600" dirty="0" err="1" smtClean="0"/>
              <a:t>bo‘ldi</a:t>
            </a:r>
            <a:r>
              <a:rPr lang="en-US" sz="3600" dirty="0" smtClean="0"/>
              <a:t>.</a:t>
            </a:r>
            <a:endParaRPr lang="ru-RU" sz="3600" dirty="0" smtClean="0"/>
          </a:p>
          <a:p>
            <a:pPr marL="0" indent="0">
              <a:buNone/>
            </a:pPr>
            <a:r>
              <a:rPr lang="en-US" sz="3600" dirty="0"/>
              <a:t> </a:t>
            </a:r>
            <a:r>
              <a:rPr lang="en-US" sz="3600" dirty="0" smtClean="0"/>
              <a:t>     </a:t>
            </a:r>
            <a:r>
              <a:rPr lang="en-US" sz="3600" dirty="0" err="1" smtClean="0"/>
              <a:t>Kitoblarni</a:t>
            </a:r>
            <a:r>
              <a:rPr lang="en-US" sz="3600" dirty="0" smtClean="0"/>
              <a:t> </a:t>
            </a:r>
            <a:r>
              <a:rPr lang="en-US" sz="3600" dirty="0" err="1" smtClean="0"/>
              <a:t>belgilangan</a:t>
            </a:r>
            <a:r>
              <a:rPr lang="en-US" sz="3600" dirty="0" smtClean="0"/>
              <a:t> </a:t>
            </a:r>
            <a:r>
              <a:rPr lang="en-US" sz="3600" dirty="0" err="1" smtClean="0"/>
              <a:t>vaqtda</a:t>
            </a:r>
            <a:r>
              <a:rPr lang="en-US" sz="3600" dirty="0" smtClean="0"/>
              <a:t> </a:t>
            </a:r>
            <a:r>
              <a:rPr lang="en-US" sz="3600" dirty="0" err="1" smtClean="0"/>
              <a:t>qaytarish</a:t>
            </a:r>
            <a:r>
              <a:rPr lang="en-US" sz="3600" dirty="0" smtClean="0"/>
              <a:t> </a:t>
            </a:r>
            <a:r>
              <a:rPr lang="en-US" sz="3600" dirty="0" err="1" smtClean="0"/>
              <a:t>kerak</a:t>
            </a:r>
            <a:r>
              <a:rPr lang="en-US" sz="3600" dirty="0" smtClean="0"/>
              <a:t>.</a:t>
            </a:r>
            <a:endParaRPr lang="ru-RU" sz="3600" dirty="0" smtClean="0"/>
          </a:p>
          <a:p>
            <a:pPr marL="0" indent="0">
              <a:buNone/>
            </a:pPr>
            <a:r>
              <a:rPr lang="en-US" sz="3600" dirty="0"/>
              <a:t> </a:t>
            </a:r>
            <a:r>
              <a:rPr lang="en-US" sz="3600" dirty="0" smtClean="0"/>
              <a:t>     </a:t>
            </a:r>
            <a:r>
              <a:rPr lang="en-US" sz="3600" dirty="0" err="1" smtClean="0"/>
              <a:t>Kitoblarni</a:t>
            </a:r>
            <a:r>
              <a:rPr lang="en-US" sz="3600" dirty="0" smtClean="0"/>
              <a:t> </a:t>
            </a:r>
            <a:r>
              <a:rPr lang="en-US" sz="3600" dirty="0" err="1" smtClean="0"/>
              <a:t>kelishilgan</a:t>
            </a:r>
            <a:r>
              <a:rPr lang="en-US" sz="3600" dirty="0" smtClean="0"/>
              <a:t> </a:t>
            </a:r>
            <a:r>
              <a:rPr lang="en-US" sz="3600" dirty="0" err="1" smtClean="0"/>
              <a:t>vaqtda</a:t>
            </a:r>
            <a:r>
              <a:rPr lang="en-US" sz="3600" dirty="0" smtClean="0"/>
              <a:t> </a:t>
            </a:r>
            <a:r>
              <a:rPr lang="en-US" sz="3600" dirty="0" err="1" smtClean="0"/>
              <a:t>qaytarish</a:t>
            </a:r>
            <a:r>
              <a:rPr lang="en-US" sz="3600" dirty="0" smtClean="0"/>
              <a:t> </a:t>
            </a:r>
            <a:r>
              <a:rPr lang="en-US" sz="3600" dirty="0" err="1" smtClean="0"/>
              <a:t>kerak</a:t>
            </a:r>
            <a:r>
              <a:rPr lang="en-US" sz="3600" dirty="0" smtClean="0"/>
              <a:t>.</a:t>
            </a:r>
            <a:endParaRPr lang="ru-RU" sz="3600" dirty="0" smtClean="0"/>
          </a:p>
          <a:p>
            <a:pPr marL="0" indent="0">
              <a:buNone/>
            </a:pPr>
            <a:r>
              <a:rPr lang="en-US" sz="3600" dirty="0"/>
              <a:t> </a:t>
            </a:r>
            <a:r>
              <a:rPr lang="en-US" sz="3600" dirty="0" smtClean="0"/>
              <a:t>     Bu </a:t>
            </a:r>
            <a:r>
              <a:rPr lang="en-US" sz="3600" dirty="0" err="1" smtClean="0"/>
              <a:t>kutubxona</a:t>
            </a:r>
            <a:r>
              <a:rPr lang="en-US" sz="3600" dirty="0" smtClean="0"/>
              <a:t> </a:t>
            </a:r>
            <a:r>
              <a:rPr lang="en-US" sz="3600" dirty="0" err="1" smtClean="0"/>
              <a:t>kunning</a:t>
            </a:r>
            <a:r>
              <a:rPr lang="en-US" sz="3600" dirty="0" smtClean="0"/>
              <a:t> </a:t>
            </a:r>
            <a:r>
              <a:rPr lang="en-US" sz="3600" dirty="0" err="1" smtClean="0"/>
              <a:t>belgilangan</a:t>
            </a:r>
            <a:r>
              <a:rPr lang="en-US" sz="3600" dirty="0" smtClean="0"/>
              <a:t> </a:t>
            </a:r>
            <a:r>
              <a:rPr lang="en-US" sz="3600" dirty="0" err="1" smtClean="0"/>
              <a:t>vaqtida</a:t>
            </a:r>
            <a:r>
              <a:rPr lang="en-US" sz="3600" dirty="0" smtClean="0"/>
              <a:t> </a:t>
            </a:r>
            <a:r>
              <a:rPr lang="en-US" sz="3600" dirty="0" err="1" smtClean="0"/>
              <a:t>ochiq</a:t>
            </a:r>
            <a:r>
              <a:rPr lang="en-US" sz="3600" dirty="0" smtClean="0"/>
              <a:t> </a:t>
            </a:r>
            <a:r>
              <a:rPr lang="en-US" sz="3600" dirty="0" err="1" smtClean="0"/>
              <a:t>bo‘ladi</a:t>
            </a:r>
            <a:r>
              <a:rPr lang="en-US" sz="3600" dirty="0" smtClean="0"/>
              <a:t>.</a:t>
            </a:r>
            <a:endParaRPr lang="ru-RU" sz="3600" dirty="0" smtClean="0"/>
          </a:p>
          <a:p>
            <a:pPr marL="0" indent="0">
              <a:buNone/>
            </a:pPr>
            <a:r>
              <a:rPr lang="en-US" sz="3600" dirty="0"/>
              <a:t> </a:t>
            </a:r>
            <a:r>
              <a:rPr lang="en-US" sz="3600" dirty="0" smtClean="0"/>
              <a:t>     Bu </a:t>
            </a:r>
            <a:r>
              <a:rPr lang="en-US" sz="3600" dirty="0" err="1" smtClean="0"/>
              <a:t>kutubxonadan</a:t>
            </a:r>
            <a:r>
              <a:rPr lang="en-US" sz="3600" dirty="0" smtClean="0"/>
              <a:t> </a:t>
            </a:r>
            <a:r>
              <a:rPr lang="en-US" sz="3600" dirty="0" err="1" smtClean="0"/>
              <a:t>faqat</a:t>
            </a:r>
            <a:r>
              <a:rPr lang="en-US" sz="3600" dirty="0" smtClean="0"/>
              <a:t> </a:t>
            </a:r>
            <a:r>
              <a:rPr lang="en-US" sz="3600" dirty="0" err="1" smtClean="0"/>
              <a:t>kutubxona</a:t>
            </a:r>
            <a:r>
              <a:rPr lang="en-US" sz="3600" dirty="0" smtClean="0"/>
              <a:t> </a:t>
            </a:r>
          </a:p>
          <a:p>
            <a:pPr marL="0" indent="0">
              <a:buNone/>
            </a:pPr>
            <a:r>
              <a:rPr lang="en-US" sz="3600" dirty="0" err="1" smtClean="0"/>
              <a:t>egasi</a:t>
            </a:r>
            <a:r>
              <a:rPr lang="en-US" sz="3600" dirty="0" smtClean="0"/>
              <a:t> </a:t>
            </a:r>
            <a:r>
              <a:rPr lang="en-US" sz="3600" dirty="0" err="1" smtClean="0"/>
              <a:t>ruxsat</a:t>
            </a:r>
            <a:r>
              <a:rPr lang="en-US" sz="3600" dirty="0" smtClean="0"/>
              <a:t> </a:t>
            </a:r>
            <a:r>
              <a:rPr lang="en-US" sz="3600" dirty="0" err="1" smtClean="0"/>
              <a:t>berganlargina</a:t>
            </a:r>
            <a:r>
              <a:rPr lang="en-US" sz="3600" dirty="0" smtClean="0"/>
              <a:t> </a:t>
            </a:r>
            <a:r>
              <a:rPr lang="en-US" sz="3600" dirty="0" err="1" smtClean="0"/>
              <a:t>foydalanadi</a:t>
            </a:r>
            <a:r>
              <a:rPr lang="en-US" sz="3600" dirty="0" smtClean="0"/>
              <a:t>. </a:t>
            </a:r>
            <a:endParaRPr lang="ru-RU" sz="3600" dirty="0" smtClean="0"/>
          </a:p>
          <a:p>
            <a:pPr marL="0" indent="0">
              <a:buNone/>
            </a:pPr>
            <a:endParaRPr lang="ru-RU" sz="3600" dirty="0" smtClean="0"/>
          </a:p>
          <a:p>
            <a:endParaRPr lang="ru-RU" sz="3600" dirty="0"/>
          </a:p>
        </p:txBody>
      </p:sp>
      <p:sp>
        <p:nvSpPr>
          <p:cNvPr id="5" name="Прямоугольник 4"/>
          <p:cNvSpPr/>
          <p:nvPr/>
        </p:nvSpPr>
        <p:spPr>
          <a:xfrm>
            <a:off x="348343" y="555171"/>
            <a:ext cx="598714" cy="40277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smtClean="0">
                <a:solidFill>
                  <a:srgbClr val="FF0000"/>
                </a:solidFill>
              </a:rPr>
              <a:t>1</a:t>
            </a:r>
            <a:endParaRPr lang="ru-RU" sz="3600" b="1" dirty="0">
              <a:solidFill>
                <a:srgbClr val="FF0000"/>
              </a:solidFill>
            </a:endParaRPr>
          </a:p>
        </p:txBody>
      </p:sp>
      <p:sp>
        <p:nvSpPr>
          <p:cNvPr id="6" name="Прямоугольник 5"/>
          <p:cNvSpPr/>
          <p:nvPr/>
        </p:nvSpPr>
        <p:spPr>
          <a:xfrm>
            <a:off x="348343" y="1665514"/>
            <a:ext cx="598714" cy="40277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smtClean="0">
                <a:solidFill>
                  <a:srgbClr val="00B050"/>
                </a:solidFill>
              </a:rPr>
              <a:t>2</a:t>
            </a:r>
            <a:endParaRPr lang="ru-RU" sz="3600" b="1" dirty="0">
              <a:solidFill>
                <a:srgbClr val="00B050"/>
              </a:solidFill>
            </a:endParaRPr>
          </a:p>
        </p:txBody>
      </p:sp>
      <p:sp>
        <p:nvSpPr>
          <p:cNvPr id="7" name="Прямоугольник 6"/>
          <p:cNvSpPr/>
          <p:nvPr/>
        </p:nvSpPr>
        <p:spPr>
          <a:xfrm>
            <a:off x="348343" y="2282824"/>
            <a:ext cx="598714" cy="40277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smtClean="0">
                <a:solidFill>
                  <a:srgbClr val="FF0000"/>
                </a:solidFill>
              </a:rPr>
              <a:t>1</a:t>
            </a:r>
            <a:endParaRPr lang="ru-RU" sz="3600" b="1" dirty="0">
              <a:solidFill>
                <a:srgbClr val="FF0000"/>
              </a:solidFill>
            </a:endParaRPr>
          </a:p>
        </p:txBody>
      </p:sp>
      <p:sp>
        <p:nvSpPr>
          <p:cNvPr id="8" name="Прямоугольник 7"/>
          <p:cNvSpPr/>
          <p:nvPr/>
        </p:nvSpPr>
        <p:spPr>
          <a:xfrm>
            <a:off x="348343" y="2889248"/>
            <a:ext cx="598714" cy="40277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smtClean="0">
                <a:solidFill>
                  <a:srgbClr val="FF0000"/>
                </a:solidFill>
              </a:rPr>
              <a:t>1</a:t>
            </a:r>
            <a:endParaRPr lang="ru-RU" sz="3600" b="1" dirty="0">
              <a:solidFill>
                <a:srgbClr val="FF0000"/>
              </a:solidFill>
            </a:endParaRPr>
          </a:p>
        </p:txBody>
      </p:sp>
      <p:sp>
        <p:nvSpPr>
          <p:cNvPr id="9" name="Прямоугольник 8"/>
          <p:cNvSpPr/>
          <p:nvPr/>
        </p:nvSpPr>
        <p:spPr>
          <a:xfrm>
            <a:off x="348343" y="3517444"/>
            <a:ext cx="598714" cy="40277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smtClean="0">
                <a:solidFill>
                  <a:srgbClr val="FF0000"/>
                </a:solidFill>
              </a:rPr>
              <a:t>1</a:t>
            </a:r>
            <a:endParaRPr lang="ru-RU" sz="3600" b="1" dirty="0">
              <a:solidFill>
                <a:srgbClr val="FF0000"/>
              </a:solidFill>
            </a:endParaRPr>
          </a:p>
        </p:txBody>
      </p:sp>
      <p:sp>
        <p:nvSpPr>
          <p:cNvPr id="10" name="Прямоугольник 9"/>
          <p:cNvSpPr/>
          <p:nvPr/>
        </p:nvSpPr>
        <p:spPr>
          <a:xfrm>
            <a:off x="348343" y="4676091"/>
            <a:ext cx="598714" cy="40277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00B050"/>
                </a:solidFill>
              </a:rPr>
              <a:t>2</a:t>
            </a:r>
            <a:endParaRPr lang="ru-RU" sz="3600" b="1" dirty="0">
              <a:solidFill>
                <a:srgbClr val="00B050"/>
              </a:solidFill>
            </a:endParaRPr>
          </a:p>
        </p:txBody>
      </p:sp>
    </p:spTree>
    <p:extLst>
      <p:ext uri="{BB962C8B-B14F-4D97-AF65-F5344CB8AC3E}">
        <p14:creationId xmlns:p14="http://schemas.microsoft.com/office/powerpoint/2010/main" val="38778942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Алгоритмы конструирования современного урока презентация, доклад"/>
          <p:cNvPicPr>
            <a:picLocks noChangeAspect="1" noChangeArrowheads="1"/>
          </p:cNvPicPr>
          <p:nvPr/>
        </p:nvPicPr>
        <p:blipFill rotWithShape="1">
          <a:blip r:embed="rId2">
            <a:extLst>
              <a:ext uri="{28A0092B-C50C-407E-A947-70E740481C1C}">
                <a14:useLocalDpi xmlns:a14="http://schemas.microsoft.com/office/drawing/2010/main" val="0"/>
              </a:ext>
            </a:extLst>
          </a:blip>
          <a:srcRect b="2960"/>
          <a:stretch/>
        </p:blipFill>
        <p:spPr bwMode="auto">
          <a:xfrm>
            <a:off x="-1" y="-130628"/>
            <a:ext cx="12192001" cy="698862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2100943" y="1488168"/>
            <a:ext cx="6487886" cy="4351338"/>
          </a:xfrm>
        </p:spPr>
        <p:txBody>
          <a:bodyPr>
            <a:normAutofit/>
          </a:bodyPr>
          <a:lstStyle/>
          <a:p>
            <a:pPr marL="0" indent="0">
              <a:buNone/>
            </a:pPr>
            <a:r>
              <a:rPr lang="en-US" sz="4400" b="1" dirty="0" err="1" smtClean="0"/>
              <a:t>Tinmay</a:t>
            </a:r>
            <a:r>
              <a:rPr lang="en-US" sz="4400" b="1" dirty="0" smtClean="0"/>
              <a:t> </a:t>
            </a:r>
            <a:r>
              <a:rPr lang="en-US" sz="4400" b="1" dirty="0" err="1" smtClean="0"/>
              <a:t>o‘qisang</a:t>
            </a:r>
            <a:r>
              <a:rPr lang="en-US" sz="4400" b="1" dirty="0" smtClean="0"/>
              <a:t> </a:t>
            </a:r>
            <a:r>
              <a:rPr lang="en-US" sz="4400" b="1" dirty="0" smtClean="0"/>
              <a:t>agar, </a:t>
            </a:r>
            <a:endParaRPr lang="en-US" sz="4400" b="1" dirty="0" smtClean="0"/>
          </a:p>
          <a:p>
            <a:pPr marL="0" indent="0">
              <a:buNone/>
            </a:pPr>
            <a:r>
              <a:rPr lang="en-US" sz="4400" b="1" dirty="0" err="1" smtClean="0"/>
              <a:t>Ko‘p</a:t>
            </a:r>
            <a:r>
              <a:rPr lang="en-US" sz="4400" b="1" dirty="0" smtClean="0"/>
              <a:t> </a:t>
            </a:r>
            <a:r>
              <a:rPr lang="en-US" sz="4400" b="1" dirty="0" err="1" smtClean="0"/>
              <a:t>narsani</a:t>
            </a:r>
            <a:r>
              <a:rPr lang="en-US" sz="4400" b="1" dirty="0" smtClean="0"/>
              <a:t> </a:t>
            </a:r>
            <a:r>
              <a:rPr lang="en-US" sz="4400" b="1" dirty="0" err="1" smtClean="0"/>
              <a:t>o‘rgatar</a:t>
            </a:r>
            <a:r>
              <a:rPr lang="en-US" sz="4400" b="1" dirty="0" smtClean="0"/>
              <a:t>.</a:t>
            </a:r>
            <a:endParaRPr lang="en-US" sz="4400" b="1" dirty="0" smtClean="0"/>
          </a:p>
          <a:p>
            <a:pPr marL="0" indent="0">
              <a:buNone/>
            </a:pPr>
            <a:r>
              <a:rPr lang="en-US" sz="4400" b="1" dirty="0" err="1" smtClean="0"/>
              <a:t>Bilsang</a:t>
            </a:r>
            <a:r>
              <a:rPr lang="en-US" sz="4400" b="1" dirty="0" smtClean="0"/>
              <a:t> </a:t>
            </a:r>
            <a:r>
              <a:rPr lang="en-US" sz="4400" b="1" dirty="0" err="1" smtClean="0"/>
              <a:t>do‘stim</a:t>
            </a:r>
            <a:r>
              <a:rPr lang="en-US" sz="4400" b="1" dirty="0" smtClean="0"/>
              <a:t> </a:t>
            </a:r>
            <a:r>
              <a:rPr lang="en-US" sz="4400" b="1" dirty="0" err="1" smtClean="0"/>
              <a:t>o‘ylab</a:t>
            </a:r>
            <a:r>
              <a:rPr lang="en-US" sz="4400" b="1" dirty="0" smtClean="0"/>
              <a:t> </a:t>
            </a:r>
            <a:r>
              <a:rPr lang="en-US" sz="4400" b="1" dirty="0" smtClean="0"/>
              <a:t>top, </a:t>
            </a:r>
            <a:endParaRPr lang="en-US" sz="4400" b="1" dirty="0" smtClean="0"/>
          </a:p>
          <a:p>
            <a:pPr marL="0" indent="0">
              <a:buNone/>
            </a:pPr>
            <a:r>
              <a:rPr lang="en-US" sz="4400" b="1" dirty="0" err="1" smtClean="0"/>
              <a:t>Uning</a:t>
            </a:r>
            <a:r>
              <a:rPr lang="en-US" sz="4400" b="1" dirty="0" smtClean="0"/>
              <a:t> </a:t>
            </a:r>
            <a:r>
              <a:rPr lang="en-US" sz="4400" b="1" dirty="0" err="1" smtClean="0"/>
              <a:t>nomidir</a:t>
            </a:r>
            <a:r>
              <a:rPr lang="en-US" sz="4400" b="1" dirty="0" smtClean="0"/>
              <a:t> …</a:t>
            </a:r>
            <a:endParaRPr lang="ru-RU" sz="4400" b="1" dirty="0"/>
          </a:p>
        </p:txBody>
      </p:sp>
    </p:spTree>
    <p:extLst>
      <p:ext uri="{BB962C8B-B14F-4D97-AF65-F5344CB8AC3E}">
        <p14:creationId xmlns:p14="http://schemas.microsoft.com/office/powerpoint/2010/main" val="3213551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Красивые картинки для презентации (53 фото) • Развлекательные картин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35427" y="508452"/>
            <a:ext cx="11582400" cy="4237719"/>
          </a:xfrm>
        </p:spPr>
        <p:txBody>
          <a:bodyPr>
            <a:noAutofit/>
          </a:bodyPr>
          <a:lstStyle/>
          <a:p>
            <a:pPr marL="0" indent="0">
              <a:buNone/>
            </a:pPr>
            <a:r>
              <a:rPr lang="en-US" sz="4400" b="1" dirty="0" smtClean="0">
                <a:solidFill>
                  <a:srgbClr val="0070C0"/>
                </a:solidFill>
              </a:rPr>
              <a:t>- </a:t>
            </a:r>
            <a:r>
              <a:rPr lang="en-US" sz="4400" b="1" dirty="0" err="1" smtClean="0">
                <a:solidFill>
                  <a:srgbClr val="0070C0"/>
                </a:solidFill>
              </a:rPr>
              <a:t>Assalomu</a:t>
            </a:r>
            <a:r>
              <a:rPr lang="en-US" sz="4400" b="1" dirty="0" smtClean="0">
                <a:solidFill>
                  <a:srgbClr val="0070C0"/>
                </a:solidFill>
              </a:rPr>
              <a:t> </a:t>
            </a:r>
            <a:r>
              <a:rPr lang="en-US" sz="4400" b="1" dirty="0" err="1">
                <a:solidFill>
                  <a:srgbClr val="0070C0"/>
                </a:solidFill>
              </a:rPr>
              <a:t>alaykum</a:t>
            </a:r>
            <a:r>
              <a:rPr lang="en-US" sz="4400" b="1" dirty="0">
                <a:solidFill>
                  <a:srgbClr val="0070C0"/>
                </a:solidFill>
              </a:rPr>
              <a:t>.</a:t>
            </a:r>
            <a:endParaRPr lang="ru-RU" sz="4400" b="1" dirty="0">
              <a:solidFill>
                <a:srgbClr val="0070C0"/>
              </a:solidFill>
            </a:endParaRPr>
          </a:p>
          <a:p>
            <a:pPr marL="0" indent="0">
              <a:buNone/>
            </a:pPr>
            <a:r>
              <a:rPr lang="en-US" sz="4400" b="1" dirty="0" smtClean="0">
                <a:solidFill>
                  <a:srgbClr val="0070C0"/>
                </a:solidFill>
              </a:rPr>
              <a:t>- </a:t>
            </a:r>
            <a:r>
              <a:rPr lang="en-US" sz="4400" b="1" dirty="0" err="1">
                <a:solidFill>
                  <a:srgbClr val="0070C0"/>
                </a:solidFill>
              </a:rPr>
              <a:t>Vaalaykum</a:t>
            </a:r>
            <a:r>
              <a:rPr lang="en-US" sz="4400" b="1" dirty="0">
                <a:solidFill>
                  <a:srgbClr val="0070C0"/>
                </a:solidFill>
              </a:rPr>
              <a:t> </a:t>
            </a:r>
            <a:r>
              <a:rPr lang="en-US" sz="4400" b="1" dirty="0" err="1">
                <a:solidFill>
                  <a:srgbClr val="0070C0"/>
                </a:solidFill>
              </a:rPr>
              <a:t>assalom</a:t>
            </a:r>
            <a:r>
              <a:rPr lang="en-US" sz="4400" b="1" dirty="0">
                <a:solidFill>
                  <a:srgbClr val="0070C0"/>
                </a:solidFill>
              </a:rPr>
              <a:t>.</a:t>
            </a:r>
            <a:endParaRPr lang="ru-RU" sz="4400" b="1" dirty="0">
              <a:solidFill>
                <a:srgbClr val="0070C0"/>
              </a:solidFill>
            </a:endParaRPr>
          </a:p>
          <a:p>
            <a:pPr marL="0" indent="0">
              <a:buNone/>
            </a:pPr>
            <a:r>
              <a:rPr lang="en-US" sz="4400" b="1" dirty="0" smtClean="0">
                <a:solidFill>
                  <a:srgbClr val="0070C0"/>
                </a:solidFill>
              </a:rPr>
              <a:t>- </a:t>
            </a:r>
            <a:r>
              <a:rPr lang="en-US" sz="4400" b="1" dirty="0" err="1" smtClean="0">
                <a:solidFill>
                  <a:srgbClr val="0070C0"/>
                </a:solidFill>
              </a:rPr>
              <a:t>Kutubxonadagi</a:t>
            </a:r>
            <a:r>
              <a:rPr lang="en-US" sz="4400" b="1" dirty="0" smtClean="0">
                <a:solidFill>
                  <a:srgbClr val="0070C0"/>
                </a:solidFill>
              </a:rPr>
              <a:t> </a:t>
            </a:r>
            <a:r>
              <a:rPr lang="en-US" sz="4400" b="1" dirty="0" err="1">
                <a:solidFill>
                  <a:srgbClr val="0070C0"/>
                </a:solidFill>
              </a:rPr>
              <a:t>kitoblardan</a:t>
            </a:r>
            <a:r>
              <a:rPr lang="en-US" sz="4400" b="1" dirty="0">
                <a:solidFill>
                  <a:srgbClr val="0070C0"/>
                </a:solidFill>
              </a:rPr>
              <a:t> </a:t>
            </a:r>
            <a:r>
              <a:rPr lang="en-US" sz="4400" b="1" dirty="0" err="1">
                <a:solidFill>
                  <a:srgbClr val="0070C0"/>
                </a:solidFill>
              </a:rPr>
              <a:t>o‘qish</a:t>
            </a:r>
            <a:r>
              <a:rPr lang="en-US" sz="4400" b="1" dirty="0">
                <a:solidFill>
                  <a:srgbClr val="0070C0"/>
                </a:solidFill>
              </a:rPr>
              <a:t> </a:t>
            </a:r>
            <a:r>
              <a:rPr lang="en-US" sz="4400" b="1" dirty="0" err="1">
                <a:solidFill>
                  <a:srgbClr val="0070C0"/>
                </a:solidFill>
              </a:rPr>
              <a:t>uchun</a:t>
            </a:r>
            <a:r>
              <a:rPr lang="en-US" sz="4400" b="1" dirty="0">
                <a:solidFill>
                  <a:srgbClr val="0070C0"/>
                </a:solidFill>
              </a:rPr>
              <a:t> </a:t>
            </a:r>
            <a:r>
              <a:rPr lang="en-US" sz="4400" b="1" dirty="0" err="1">
                <a:solidFill>
                  <a:srgbClr val="0070C0"/>
                </a:solidFill>
              </a:rPr>
              <a:t>olsam</a:t>
            </a:r>
            <a:r>
              <a:rPr lang="en-US" sz="4400" b="1" dirty="0">
                <a:solidFill>
                  <a:srgbClr val="0070C0"/>
                </a:solidFill>
              </a:rPr>
              <a:t> </a:t>
            </a:r>
            <a:r>
              <a:rPr lang="en-US" sz="4400" b="1" dirty="0" err="1">
                <a:solidFill>
                  <a:srgbClr val="0070C0"/>
                </a:solidFill>
              </a:rPr>
              <a:t>bo‘ladimi</a:t>
            </a:r>
            <a:r>
              <a:rPr lang="en-US" sz="4400" b="1" dirty="0">
                <a:solidFill>
                  <a:srgbClr val="0070C0"/>
                </a:solidFill>
              </a:rPr>
              <a:t>?</a:t>
            </a:r>
            <a:endParaRPr lang="ru-RU" sz="4400" b="1" dirty="0">
              <a:solidFill>
                <a:srgbClr val="0070C0"/>
              </a:solidFill>
            </a:endParaRPr>
          </a:p>
          <a:p>
            <a:pPr marL="0" indent="0">
              <a:buNone/>
            </a:pPr>
            <a:r>
              <a:rPr lang="en-US" sz="4400" b="1" dirty="0" smtClean="0">
                <a:solidFill>
                  <a:srgbClr val="0070C0"/>
                </a:solidFill>
              </a:rPr>
              <a:t>- </a:t>
            </a:r>
            <a:r>
              <a:rPr lang="en-US" sz="4400" b="1" dirty="0" err="1" smtClean="0">
                <a:solidFill>
                  <a:srgbClr val="0070C0"/>
                </a:solidFill>
              </a:rPr>
              <a:t>Avval</a:t>
            </a:r>
            <a:r>
              <a:rPr lang="en-US" sz="4400" b="1" dirty="0" smtClean="0">
                <a:solidFill>
                  <a:srgbClr val="0070C0"/>
                </a:solidFill>
              </a:rPr>
              <a:t> </a:t>
            </a:r>
            <a:r>
              <a:rPr lang="en-US" sz="4400" b="1" dirty="0" err="1">
                <a:solidFill>
                  <a:srgbClr val="0070C0"/>
                </a:solidFill>
              </a:rPr>
              <a:t>kutubxonaga</a:t>
            </a:r>
            <a:r>
              <a:rPr lang="en-US" sz="4400" b="1" dirty="0">
                <a:solidFill>
                  <a:srgbClr val="0070C0"/>
                </a:solidFill>
              </a:rPr>
              <a:t> </a:t>
            </a:r>
            <a:r>
              <a:rPr lang="en-US" sz="4400" b="1" dirty="0" err="1">
                <a:solidFill>
                  <a:srgbClr val="0070C0"/>
                </a:solidFill>
              </a:rPr>
              <a:t>a’zo</a:t>
            </a:r>
            <a:r>
              <a:rPr lang="en-US" sz="4400" b="1" dirty="0">
                <a:solidFill>
                  <a:srgbClr val="0070C0"/>
                </a:solidFill>
              </a:rPr>
              <a:t> </a:t>
            </a:r>
            <a:r>
              <a:rPr lang="en-US" sz="4400" b="1" dirty="0" err="1">
                <a:solidFill>
                  <a:srgbClr val="0070C0"/>
                </a:solidFill>
              </a:rPr>
              <a:t>bo‘lishingiz</a:t>
            </a:r>
            <a:r>
              <a:rPr lang="en-US" sz="4400" b="1" dirty="0">
                <a:solidFill>
                  <a:srgbClr val="0070C0"/>
                </a:solidFill>
              </a:rPr>
              <a:t> </a:t>
            </a:r>
            <a:r>
              <a:rPr lang="en-US" sz="4400" b="1" dirty="0" err="1">
                <a:solidFill>
                  <a:srgbClr val="0070C0"/>
                </a:solidFill>
              </a:rPr>
              <a:t>kerak</a:t>
            </a:r>
            <a:r>
              <a:rPr lang="en-US" sz="4400" b="1" dirty="0">
                <a:solidFill>
                  <a:srgbClr val="0070C0"/>
                </a:solidFill>
              </a:rPr>
              <a:t>.</a:t>
            </a:r>
            <a:endParaRPr lang="ru-RU" sz="4400" b="1" dirty="0">
              <a:solidFill>
                <a:srgbClr val="0070C0"/>
              </a:solidFill>
            </a:endParaRPr>
          </a:p>
          <a:p>
            <a:pPr marL="0" indent="0">
              <a:buNone/>
            </a:pPr>
            <a:r>
              <a:rPr lang="en-US" sz="4400" b="1" dirty="0" smtClean="0">
                <a:solidFill>
                  <a:srgbClr val="0070C0"/>
                </a:solidFill>
              </a:rPr>
              <a:t>- </a:t>
            </a:r>
            <a:r>
              <a:rPr lang="en-US" sz="4400" b="1" dirty="0" err="1" smtClean="0">
                <a:solidFill>
                  <a:srgbClr val="0070C0"/>
                </a:solidFill>
              </a:rPr>
              <a:t>Uning</a:t>
            </a:r>
            <a:r>
              <a:rPr lang="en-US" sz="4400" b="1" dirty="0" smtClean="0">
                <a:solidFill>
                  <a:srgbClr val="0070C0"/>
                </a:solidFill>
              </a:rPr>
              <a:t> </a:t>
            </a:r>
            <a:r>
              <a:rPr lang="en-US" sz="4400" b="1" dirty="0" err="1">
                <a:solidFill>
                  <a:srgbClr val="0070C0"/>
                </a:solidFill>
              </a:rPr>
              <a:t>uchun</a:t>
            </a:r>
            <a:r>
              <a:rPr lang="en-US" sz="4400" b="1" dirty="0">
                <a:solidFill>
                  <a:srgbClr val="0070C0"/>
                </a:solidFill>
              </a:rPr>
              <a:t> </a:t>
            </a:r>
            <a:r>
              <a:rPr lang="en-US" sz="4400" b="1" dirty="0" err="1">
                <a:solidFill>
                  <a:srgbClr val="0070C0"/>
                </a:solidFill>
              </a:rPr>
              <a:t>nima</a:t>
            </a:r>
            <a:r>
              <a:rPr lang="en-US" sz="4400" b="1" dirty="0">
                <a:solidFill>
                  <a:srgbClr val="0070C0"/>
                </a:solidFill>
              </a:rPr>
              <a:t> </a:t>
            </a:r>
            <a:r>
              <a:rPr lang="en-US" sz="4400" b="1" dirty="0" err="1" smtClean="0">
                <a:solidFill>
                  <a:srgbClr val="0070C0"/>
                </a:solidFill>
              </a:rPr>
              <a:t>qilaman</a:t>
            </a:r>
            <a:r>
              <a:rPr lang="en-US" sz="4400" b="1" dirty="0" smtClean="0">
                <a:solidFill>
                  <a:srgbClr val="0070C0"/>
                </a:solidFill>
              </a:rPr>
              <a:t>?</a:t>
            </a:r>
            <a:endParaRPr lang="ru-RU" sz="4400" b="1" dirty="0" smtClean="0">
              <a:solidFill>
                <a:srgbClr val="0070C0"/>
              </a:solidFill>
            </a:endParaRPr>
          </a:p>
          <a:p>
            <a:pPr marL="0" indent="0">
              <a:buNone/>
            </a:pPr>
            <a:endParaRPr lang="ru-RU" sz="4400" b="1" dirty="0"/>
          </a:p>
        </p:txBody>
      </p:sp>
    </p:spTree>
    <p:extLst>
      <p:ext uri="{BB962C8B-B14F-4D97-AF65-F5344CB8AC3E}">
        <p14:creationId xmlns:p14="http://schemas.microsoft.com/office/powerpoint/2010/main" val="36924694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Красивые картинки для презентации (53 фото) • Развлекательные картин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598714" y="751114"/>
            <a:ext cx="11179630" cy="6858000"/>
          </a:xfrm>
        </p:spPr>
        <p:txBody>
          <a:bodyPr>
            <a:noAutofit/>
          </a:bodyPr>
          <a:lstStyle/>
          <a:p>
            <a:pPr marL="0" indent="0">
              <a:buNone/>
            </a:pPr>
            <a:r>
              <a:rPr lang="en-US" sz="4400" b="1" dirty="0" smtClean="0">
                <a:solidFill>
                  <a:srgbClr val="0070C0"/>
                </a:solidFill>
              </a:rPr>
              <a:t>- </a:t>
            </a:r>
            <a:r>
              <a:rPr lang="en-US" sz="4400" b="1" dirty="0" err="1" smtClean="0">
                <a:solidFill>
                  <a:srgbClr val="0070C0"/>
                </a:solidFill>
              </a:rPr>
              <a:t>Tug‘ilganlik</a:t>
            </a:r>
            <a:r>
              <a:rPr lang="en-US" sz="4400" b="1" dirty="0" smtClean="0">
                <a:solidFill>
                  <a:srgbClr val="0070C0"/>
                </a:solidFill>
              </a:rPr>
              <a:t> </a:t>
            </a:r>
            <a:r>
              <a:rPr lang="en-US" sz="4400" b="1" dirty="0" err="1" smtClean="0">
                <a:solidFill>
                  <a:srgbClr val="0070C0"/>
                </a:solidFill>
              </a:rPr>
              <a:t>haqida</a:t>
            </a:r>
            <a:r>
              <a:rPr lang="en-US" sz="4400" b="1" dirty="0" smtClean="0">
                <a:solidFill>
                  <a:srgbClr val="0070C0"/>
                </a:solidFill>
              </a:rPr>
              <a:t> </a:t>
            </a:r>
            <a:r>
              <a:rPr lang="en-US" sz="4400" b="1" dirty="0" err="1" smtClean="0">
                <a:solidFill>
                  <a:srgbClr val="0070C0"/>
                </a:solidFill>
              </a:rPr>
              <a:t>guvohnomaning</a:t>
            </a:r>
            <a:r>
              <a:rPr lang="en-US" sz="4400" b="1" dirty="0" smtClean="0">
                <a:solidFill>
                  <a:srgbClr val="0070C0"/>
                </a:solidFill>
              </a:rPr>
              <a:t> </a:t>
            </a:r>
            <a:r>
              <a:rPr lang="en-US" sz="4400" b="1" dirty="0" err="1" smtClean="0">
                <a:solidFill>
                  <a:srgbClr val="0070C0"/>
                </a:solidFill>
              </a:rPr>
              <a:t>nusxasi</a:t>
            </a:r>
            <a:r>
              <a:rPr lang="en-US" sz="4400" b="1" dirty="0" smtClean="0">
                <a:solidFill>
                  <a:srgbClr val="0070C0"/>
                </a:solidFill>
              </a:rPr>
              <a:t> </a:t>
            </a:r>
            <a:r>
              <a:rPr lang="en-US" sz="4400" b="1" dirty="0" err="1" smtClean="0">
                <a:solidFill>
                  <a:srgbClr val="0070C0"/>
                </a:solidFill>
              </a:rPr>
              <a:t>bilan</a:t>
            </a:r>
            <a:r>
              <a:rPr lang="en-US" sz="4400" b="1" dirty="0" smtClean="0">
                <a:solidFill>
                  <a:srgbClr val="0070C0"/>
                </a:solidFill>
              </a:rPr>
              <a:t> </a:t>
            </a:r>
            <a:r>
              <a:rPr lang="en-US" sz="4400" b="1" dirty="0" err="1" smtClean="0">
                <a:solidFill>
                  <a:srgbClr val="0070C0"/>
                </a:solidFill>
              </a:rPr>
              <a:t>ikkita</a:t>
            </a:r>
            <a:r>
              <a:rPr lang="en-US" sz="4400" b="1" dirty="0" smtClean="0">
                <a:solidFill>
                  <a:srgbClr val="0070C0"/>
                </a:solidFill>
              </a:rPr>
              <a:t> </a:t>
            </a:r>
            <a:r>
              <a:rPr lang="en-US" sz="4400" b="1" dirty="0" err="1" smtClean="0">
                <a:solidFill>
                  <a:srgbClr val="0070C0"/>
                </a:solidFill>
              </a:rPr>
              <a:t>uchga</a:t>
            </a:r>
            <a:r>
              <a:rPr lang="en-US" sz="4400" b="1" dirty="0" smtClean="0">
                <a:solidFill>
                  <a:srgbClr val="0070C0"/>
                </a:solidFill>
              </a:rPr>
              <a:t> </a:t>
            </a:r>
            <a:r>
              <a:rPr lang="en-US" sz="4400" b="1" dirty="0" err="1" smtClean="0">
                <a:solidFill>
                  <a:srgbClr val="0070C0"/>
                </a:solidFill>
              </a:rPr>
              <a:t>to‘rt</a:t>
            </a:r>
            <a:r>
              <a:rPr lang="en-US" sz="4400" b="1" dirty="0" smtClean="0">
                <a:solidFill>
                  <a:srgbClr val="0070C0"/>
                </a:solidFill>
              </a:rPr>
              <a:t> </a:t>
            </a:r>
            <a:r>
              <a:rPr lang="en-US" sz="4400" b="1" dirty="0" err="1" smtClean="0">
                <a:solidFill>
                  <a:srgbClr val="0070C0"/>
                </a:solidFill>
              </a:rPr>
              <a:t>o‘lchamda</a:t>
            </a:r>
            <a:r>
              <a:rPr lang="en-US" sz="4400" b="1" dirty="0" smtClean="0">
                <a:solidFill>
                  <a:srgbClr val="0070C0"/>
                </a:solidFill>
              </a:rPr>
              <a:t> </a:t>
            </a:r>
            <a:r>
              <a:rPr lang="en-US" sz="4400" b="1" dirty="0" err="1" smtClean="0">
                <a:solidFill>
                  <a:srgbClr val="0070C0"/>
                </a:solidFill>
              </a:rPr>
              <a:t>rasm</a:t>
            </a:r>
            <a:r>
              <a:rPr lang="en-US" sz="4400" b="1" dirty="0" smtClean="0">
                <a:solidFill>
                  <a:srgbClr val="0070C0"/>
                </a:solidFill>
              </a:rPr>
              <a:t> </a:t>
            </a:r>
            <a:r>
              <a:rPr lang="en-US" sz="4400" b="1" dirty="0" err="1" smtClean="0">
                <a:solidFill>
                  <a:srgbClr val="0070C0"/>
                </a:solidFill>
              </a:rPr>
              <a:t>olib</a:t>
            </a:r>
            <a:r>
              <a:rPr lang="en-US" sz="4400" b="1" dirty="0" smtClean="0">
                <a:solidFill>
                  <a:srgbClr val="0070C0"/>
                </a:solidFill>
              </a:rPr>
              <a:t> </a:t>
            </a:r>
            <a:r>
              <a:rPr lang="en-US" sz="4400" b="1" dirty="0" err="1" smtClean="0">
                <a:solidFill>
                  <a:srgbClr val="0070C0"/>
                </a:solidFill>
              </a:rPr>
              <a:t>kelasiz</a:t>
            </a:r>
            <a:r>
              <a:rPr lang="en-US" sz="4400" b="1" dirty="0" smtClean="0">
                <a:solidFill>
                  <a:srgbClr val="0070C0"/>
                </a:solidFill>
              </a:rPr>
              <a:t>. </a:t>
            </a:r>
            <a:r>
              <a:rPr lang="en-US" sz="4400" b="1" dirty="0" err="1" smtClean="0">
                <a:solidFill>
                  <a:srgbClr val="0070C0"/>
                </a:solidFill>
              </a:rPr>
              <a:t>Sizga</a:t>
            </a:r>
            <a:r>
              <a:rPr lang="en-US" sz="4400" b="1" dirty="0" smtClean="0">
                <a:solidFill>
                  <a:srgbClr val="0070C0"/>
                </a:solidFill>
              </a:rPr>
              <a:t> </a:t>
            </a:r>
            <a:r>
              <a:rPr lang="en-US" sz="4400" b="1" dirty="0" err="1" smtClean="0">
                <a:solidFill>
                  <a:srgbClr val="0070C0"/>
                </a:solidFill>
              </a:rPr>
              <a:t>kitobxon</a:t>
            </a:r>
            <a:r>
              <a:rPr lang="en-US" sz="4400" b="1" dirty="0" smtClean="0">
                <a:solidFill>
                  <a:srgbClr val="0070C0"/>
                </a:solidFill>
              </a:rPr>
              <a:t> </a:t>
            </a:r>
            <a:r>
              <a:rPr lang="en-US" sz="4400" b="1" dirty="0" err="1" smtClean="0">
                <a:solidFill>
                  <a:srgbClr val="0070C0"/>
                </a:solidFill>
              </a:rPr>
              <a:t>formulyarini</a:t>
            </a:r>
            <a:r>
              <a:rPr lang="en-US" sz="4400" b="1" dirty="0" smtClean="0">
                <a:solidFill>
                  <a:srgbClr val="0070C0"/>
                </a:solidFill>
              </a:rPr>
              <a:t> </a:t>
            </a:r>
            <a:r>
              <a:rPr lang="en-US" sz="4400" b="1" dirty="0" err="1" smtClean="0">
                <a:solidFill>
                  <a:srgbClr val="0070C0"/>
                </a:solidFill>
              </a:rPr>
              <a:t>ochaman</a:t>
            </a:r>
            <a:r>
              <a:rPr lang="en-US" sz="4400" b="1" dirty="0" smtClean="0">
                <a:solidFill>
                  <a:srgbClr val="0070C0"/>
                </a:solidFill>
              </a:rPr>
              <a:t>. </a:t>
            </a:r>
            <a:r>
              <a:rPr lang="en-US" sz="4400" b="1" dirty="0" err="1" smtClean="0">
                <a:solidFill>
                  <a:srgbClr val="0070C0"/>
                </a:solidFill>
              </a:rPr>
              <a:t>Unga</a:t>
            </a:r>
            <a:r>
              <a:rPr lang="en-US" sz="4400" b="1" dirty="0" smtClean="0">
                <a:solidFill>
                  <a:srgbClr val="0070C0"/>
                </a:solidFill>
              </a:rPr>
              <a:t> </a:t>
            </a:r>
            <a:r>
              <a:rPr lang="en-US" sz="4400" b="1" dirty="0" err="1" smtClean="0">
                <a:solidFill>
                  <a:srgbClr val="0070C0"/>
                </a:solidFill>
              </a:rPr>
              <a:t>siz</a:t>
            </a:r>
            <a:r>
              <a:rPr lang="en-US" sz="4400" b="1" dirty="0" smtClean="0">
                <a:solidFill>
                  <a:srgbClr val="0070C0"/>
                </a:solidFill>
              </a:rPr>
              <a:t> </a:t>
            </a:r>
            <a:r>
              <a:rPr lang="en-US" sz="4400" b="1" dirty="0" err="1" smtClean="0">
                <a:solidFill>
                  <a:srgbClr val="0070C0"/>
                </a:solidFill>
              </a:rPr>
              <a:t>haqingizda</a:t>
            </a:r>
            <a:r>
              <a:rPr lang="en-US" sz="4400" b="1" dirty="0" smtClean="0">
                <a:solidFill>
                  <a:srgbClr val="0070C0"/>
                </a:solidFill>
              </a:rPr>
              <a:t> </a:t>
            </a:r>
            <a:r>
              <a:rPr lang="en-US" sz="4400" b="1" dirty="0" err="1" smtClean="0">
                <a:solidFill>
                  <a:srgbClr val="0070C0"/>
                </a:solidFill>
              </a:rPr>
              <a:t>ma’lumotlar</a:t>
            </a:r>
            <a:r>
              <a:rPr lang="en-US" sz="4400" b="1" dirty="0" smtClean="0">
                <a:solidFill>
                  <a:srgbClr val="0070C0"/>
                </a:solidFill>
              </a:rPr>
              <a:t> </a:t>
            </a:r>
            <a:r>
              <a:rPr lang="en-US" sz="4400" b="1" dirty="0" err="1" smtClean="0">
                <a:solidFill>
                  <a:srgbClr val="0070C0"/>
                </a:solidFill>
              </a:rPr>
              <a:t>yoziladi</a:t>
            </a:r>
            <a:r>
              <a:rPr lang="en-US" sz="4400" b="1" dirty="0" smtClean="0">
                <a:solidFill>
                  <a:srgbClr val="0070C0"/>
                </a:solidFill>
              </a:rPr>
              <a:t>, </a:t>
            </a:r>
            <a:r>
              <a:rPr lang="en-US" sz="4400" b="1" dirty="0" err="1" smtClean="0">
                <a:solidFill>
                  <a:srgbClr val="0070C0"/>
                </a:solidFill>
              </a:rPr>
              <a:t>rasmingiz</a:t>
            </a:r>
            <a:r>
              <a:rPr lang="en-US" sz="4400" b="1" dirty="0" smtClean="0">
                <a:solidFill>
                  <a:srgbClr val="0070C0"/>
                </a:solidFill>
              </a:rPr>
              <a:t> </a:t>
            </a:r>
            <a:r>
              <a:rPr lang="en-US" sz="4400" b="1" dirty="0" err="1" smtClean="0">
                <a:solidFill>
                  <a:srgbClr val="0070C0"/>
                </a:solidFill>
              </a:rPr>
              <a:t>yopishtiriladi</a:t>
            </a:r>
            <a:r>
              <a:rPr lang="en-US" sz="4400" b="1" dirty="0" smtClean="0">
                <a:solidFill>
                  <a:srgbClr val="0070C0"/>
                </a:solidFill>
              </a:rPr>
              <a:t>.</a:t>
            </a:r>
          </a:p>
          <a:p>
            <a:pPr marL="0" indent="0">
              <a:buNone/>
            </a:pPr>
            <a:r>
              <a:rPr lang="en-US" sz="4400" b="1" dirty="0" smtClean="0">
                <a:solidFill>
                  <a:srgbClr val="0070C0"/>
                </a:solidFill>
              </a:rPr>
              <a:t>- </a:t>
            </a:r>
            <a:r>
              <a:rPr lang="en-US" sz="4400" b="1" dirty="0" err="1" smtClean="0">
                <a:solidFill>
                  <a:srgbClr val="0070C0"/>
                </a:solidFill>
              </a:rPr>
              <a:t>Xo‘p</a:t>
            </a:r>
            <a:r>
              <a:rPr lang="en-US" sz="4400" b="1" dirty="0" smtClean="0">
                <a:solidFill>
                  <a:srgbClr val="0070C0"/>
                </a:solidFill>
              </a:rPr>
              <a:t>, </a:t>
            </a:r>
            <a:r>
              <a:rPr lang="en-US" sz="4400" b="1" dirty="0" err="1" smtClean="0">
                <a:solidFill>
                  <a:srgbClr val="0070C0"/>
                </a:solidFill>
              </a:rPr>
              <a:t>rahmat</a:t>
            </a:r>
            <a:r>
              <a:rPr lang="en-US" sz="4400" b="1" dirty="0" smtClean="0">
                <a:solidFill>
                  <a:srgbClr val="0070C0"/>
                </a:solidFill>
              </a:rPr>
              <a:t>. </a:t>
            </a:r>
            <a:r>
              <a:rPr lang="en-US" sz="4400" b="1" dirty="0" err="1" smtClean="0">
                <a:solidFill>
                  <a:srgbClr val="0070C0"/>
                </a:solidFill>
              </a:rPr>
              <a:t>Ertaga</a:t>
            </a:r>
            <a:r>
              <a:rPr lang="en-US" sz="4400" b="1" dirty="0" smtClean="0">
                <a:solidFill>
                  <a:srgbClr val="0070C0"/>
                </a:solidFill>
              </a:rPr>
              <a:t> </a:t>
            </a:r>
            <a:r>
              <a:rPr lang="en-US" sz="4400" b="1" dirty="0" err="1" smtClean="0">
                <a:solidFill>
                  <a:srgbClr val="0070C0"/>
                </a:solidFill>
              </a:rPr>
              <a:t>aytganlaringizni</a:t>
            </a:r>
            <a:r>
              <a:rPr lang="en-US" sz="4400" b="1" dirty="0" smtClean="0">
                <a:solidFill>
                  <a:srgbClr val="0070C0"/>
                </a:solidFill>
              </a:rPr>
              <a:t> </a:t>
            </a:r>
            <a:r>
              <a:rPr lang="en-US" sz="4400" b="1" dirty="0" err="1" smtClean="0">
                <a:solidFill>
                  <a:srgbClr val="0070C0"/>
                </a:solidFill>
              </a:rPr>
              <a:t>olib</a:t>
            </a:r>
            <a:r>
              <a:rPr lang="en-US" sz="4400" b="1" dirty="0" smtClean="0">
                <a:solidFill>
                  <a:srgbClr val="0070C0"/>
                </a:solidFill>
              </a:rPr>
              <a:t> </a:t>
            </a:r>
            <a:r>
              <a:rPr lang="en-US" sz="4400" b="1" dirty="0" err="1" smtClean="0">
                <a:solidFill>
                  <a:srgbClr val="0070C0"/>
                </a:solidFill>
              </a:rPr>
              <a:t>kelaman</a:t>
            </a:r>
            <a:r>
              <a:rPr lang="en-US" sz="4400" b="1" dirty="0" smtClean="0">
                <a:solidFill>
                  <a:srgbClr val="0070C0"/>
                </a:solidFill>
              </a:rPr>
              <a:t> </a:t>
            </a:r>
            <a:r>
              <a:rPr lang="en-US" sz="4400" b="1" dirty="0" err="1" smtClean="0">
                <a:solidFill>
                  <a:srgbClr val="0070C0"/>
                </a:solidFill>
              </a:rPr>
              <a:t>unda</a:t>
            </a:r>
            <a:r>
              <a:rPr lang="en-US" sz="4400" b="1" dirty="0" smtClean="0">
                <a:solidFill>
                  <a:srgbClr val="0070C0"/>
                </a:solidFill>
              </a:rPr>
              <a:t>.</a:t>
            </a:r>
          </a:p>
          <a:p>
            <a:pPr marL="0" indent="0">
              <a:buNone/>
            </a:pPr>
            <a:endParaRPr lang="ru-RU" sz="4400" b="1" dirty="0"/>
          </a:p>
        </p:txBody>
      </p:sp>
    </p:spTree>
    <p:extLst>
      <p:ext uri="{BB962C8B-B14F-4D97-AF65-F5344CB8AC3E}">
        <p14:creationId xmlns:p14="http://schemas.microsoft.com/office/powerpoint/2010/main" val="38012819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Красивые картинки для презентации (53 фото) • Развлекательные картин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321127" y="373968"/>
            <a:ext cx="11549744" cy="6175375"/>
          </a:xfrm>
        </p:spPr>
        <p:txBody>
          <a:bodyPr>
            <a:noAutofit/>
          </a:bodyPr>
          <a:lstStyle/>
          <a:p>
            <a:pPr marL="0" indent="0">
              <a:buNone/>
            </a:pPr>
            <a:r>
              <a:rPr lang="en-US" sz="4400" b="1" i="1" dirty="0" smtClean="0"/>
              <a:t> </a:t>
            </a:r>
            <a:r>
              <a:rPr lang="en-US" sz="4400" b="1" i="1" dirty="0" err="1" smtClean="0">
                <a:solidFill>
                  <a:srgbClr val="0070C0"/>
                </a:solidFill>
              </a:rPr>
              <a:t>Bir</a:t>
            </a:r>
            <a:r>
              <a:rPr lang="en-US" sz="4400" b="1" i="1" dirty="0" smtClean="0">
                <a:solidFill>
                  <a:srgbClr val="0070C0"/>
                </a:solidFill>
              </a:rPr>
              <a:t> </a:t>
            </a:r>
            <a:r>
              <a:rPr lang="en-US" sz="4400" b="1" i="1" dirty="0" err="1" smtClean="0">
                <a:solidFill>
                  <a:srgbClr val="0070C0"/>
                </a:solidFill>
              </a:rPr>
              <a:t>kundan</a:t>
            </a:r>
            <a:r>
              <a:rPr lang="en-US" sz="4400" b="1" i="1" dirty="0" smtClean="0">
                <a:solidFill>
                  <a:srgbClr val="0070C0"/>
                </a:solidFill>
              </a:rPr>
              <a:t> </a:t>
            </a:r>
            <a:r>
              <a:rPr lang="en-US" sz="4400" b="1" i="1" dirty="0" err="1" smtClean="0">
                <a:solidFill>
                  <a:srgbClr val="0070C0"/>
                </a:solidFill>
              </a:rPr>
              <a:t>keyin</a:t>
            </a:r>
            <a:r>
              <a:rPr lang="ru-RU" sz="4400" b="1" dirty="0" smtClean="0">
                <a:solidFill>
                  <a:srgbClr val="0070C0"/>
                </a:solidFill>
              </a:rPr>
              <a:t/>
            </a:r>
            <a:br>
              <a:rPr lang="ru-RU" sz="4400" b="1" dirty="0" smtClean="0">
                <a:solidFill>
                  <a:srgbClr val="0070C0"/>
                </a:solidFill>
              </a:rPr>
            </a:br>
            <a:r>
              <a:rPr lang="en-US" sz="4400" b="1" dirty="0" smtClean="0">
                <a:solidFill>
                  <a:srgbClr val="0070C0"/>
                </a:solidFill>
              </a:rPr>
              <a:t>- </a:t>
            </a:r>
            <a:r>
              <a:rPr lang="en-US" sz="4400" b="1" dirty="0" err="1" smtClean="0">
                <a:solidFill>
                  <a:srgbClr val="0070C0"/>
                </a:solidFill>
              </a:rPr>
              <a:t>Assalomu</a:t>
            </a:r>
            <a:r>
              <a:rPr lang="en-US" sz="4400" b="1" dirty="0" smtClean="0">
                <a:solidFill>
                  <a:srgbClr val="0070C0"/>
                </a:solidFill>
              </a:rPr>
              <a:t> </a:t>
            </a:r>
            <a:r>
              <a:rPr lang="en-US" sz="4400" b="1" dirty="0" err="1" smtClean="0">
                <a:solidFill>
                  <a:srgbClr val="0070C0"/>
                </a:solidFill>
              </a:rPr>
              <a:t>alaykum</a:t>
            </a:r>
            <a:r>
              <a:rPr lang="en-US" sz="4400" b="1" dirty="0" smtClean="0">
                <a:solidFill>
                  <a:srgbClr val="0070C0"/>
                </a:solidFill>
              </a:rPr>
              <a:t>.</a:t>
            </a:r>
            <a:r>
              <a:rPr lang="ru-RU" sz="4400" b="1" dirty="0" smtClean="0">
                <a:solidFill>
                  <a:srgbClr val="0070C0"/>
                </a:solidFill>
              </a:rPr>
              <a:t/>
            </a:r>
            <a:br>
              <a:rPr lang="ru-RU" sz="4400" b="1" dirty="0" smtClean="0">
                <a:solidFill>
                  <a:srgbClr val="0070C0"/>
                </a:solidFill>
              </a:rPr>
            </a:br>
            <a:r>
              <a:rPr lang="en-US" sz="4400" b="1" dirty="0" smtClean="0">
                <a:solidFill>
                  <a:srgbClr val="0070C0"/>
                </a:solidFill>
              </a:rPr>
              <a:t>- </a:t>
            </a:r>
            <a:r>
              <a:rPr lang="en-US" sz="4400" b="1" dirty="0" err="1" smtClean="0">
                <a:solidFill>
                  <a:srgbClr val="0070C0"/>
                </a:solidFill>
              </a:rPr>
              <a:t>Vaalaykum</a:t>
            </a:r>
            <a:r>
              <a:rPr lang="en-US" sz="4400" b="1" dirty="0" smtClean="0">
                <a:solidFill>
                  <a:srgbClr val="0070C0"/>
                </a:solidFill>
              </a:rPr>
              <a:t> </a:t>
            </a:r>
            <a:r>
              <a:rPr lang="en-US" sz="4400" b="1" dirty="0" err="1" smtClean="0">
                <a:solidFill>
                  <a:srgbClr val="0070C0"/>
                </a:solidFill>
              </a:rPr>
              <a:t>assalom</a:t>
            </a:r>
            <a:r>
              <a:rPr lang="en-US" sz="4400" b="1" dirty="0" smtClean="0">
                <a:solidFill>
                  <a:srgbClr val="0070C0"/>
                </a:solidFill>
              </a:rPr>
              <a:t>. </a:t>
            </a:r>
            <a:r>
              <a:rPr lang="ru-RU" sz="4400" b="1" dirty="0" smtClean="0">
                <a:solidFill>
                  <a:srgbClr val="0070C0"/>
                </a:solidFill>
              </a:rPr>
              <a:t/>
            </a:r>
            <a:br>
              <a:rPr lang="ru-RU" sz="4400" b="1" dirty="0" smtClean="0">
                <a:solidFill>
                  <a:srgbClr val="0070C0"/>
                </a:solidFill>
              </a:rPr>
            </a:br>
            <a:r>
              <a:rPr lang="en-US" sz="4400" b="1" dirty="0" smtClean="0">
                <a:solidFill>
                  <a:srgbClr val="0070C0"/>
                </a:solidFill>
              </a:rPr>
              <a:t>- </a:t>
            </a:r>
            <a:r>
              <a:rPr lang="en-US" sz="4400" b="1" dirty="0" smtClean="0">
                <a:solidFill>
                  <a:srgbClr val="0070C0"/>
                </a:solidFill>
              </a:rPr>
              <a:t>Men </a:t>
            </a:r>
            <a:r>
              <a:rPr lang="en-US" sz="4400" b="1" dirty="0" err="1" smtClean="0">
                <a:solidFill>
                  <a:srgbClr val="0070C0"/>
                </a:solidFill>
              </a:rPr>
              <a:t>kecha</a:t>
            </a:r>
            <a:r>
              <a:rPr lang="en-US" sz="4400" b="1" dirty="0" smtClean="0">
                <a:solidFill>
                  <a:srgbClr val="0070C0"/>
                </a:solidFill>
              </a:rPr>
              <a:t> </a:t>
            </a:r>
            <a:r>
              <a:rPr lang="en-US" sz="4400" b="1" dirty="0" err="1" smtClean="0">
                <a:solidFill>
                  <a:srgbClr val="0070C0"/>
                </a:solidFill>
              </a:rPr>
              <a:t>kelgandim</a:t>
            </a:r>
            <a:r>
              <a:rPr lang="en-US" sz="4400" b="1" dirty="0" smtClean="0">
                <a:solidFill>
                  <a:srgbClr val="0070C0"/>
                </a:solidFill>
              </a:rPr>
              <a:t>. </a:t>
            </a:r>
            <a:r>
              <a:rPr lang="en-US" sz="4400" b="1" dirty="0" err="1" smtClean="0">
                <a:solidFill>
                  <a:srgbClr val="0070C0"/>
                </a:solidFill>
              </a:rPr>
              <a:t>Kutubxonaga</a:t>
            </a:r>
            <a:r>
              <a:rPr lang="en-US" sz="4400" b="1" dirty="0" smtClean="0">
                <a:solidFill>
                  <a:srgbClr val="0070C0"/>
                </a:solidFill>
              </a:rPr>
              <a:t> </a:t>
            </a:r>
            <a:r>
              <a:rPr lang="en-US" sz="4400" b="1" dirty="0" err="1" smtClean="0">
                <a:solidFill>
                  <a:srgbClr val="0070C0"/>
                </a:solidFill>
              </a:rPr>
              <a:t>a’zo</a:t>
            </a:r>
            <a:r>
              <a:rPr lang="en-US" sz="4400" b="1" dirty="0" smtClean="0">
                <a:solidFill>
                  <a:srgbClr val="0070C0"/>
                </a:solidFill>
              </a:rPr>
              <a:t> </a:t>
            </a:r>
            <a:r>
              <a:rPr lang="en-US" sz="4400" b="1" dirty="0" err="1" smtClean="0">
                <a:solidFill>
                  <a:srgbClr val="0070C0"/>
                </a:solidFill>
              </a:rPr>
              <a:t>bo‘lmoqchiman</a:t>
            </a:r>
            <a:r>
              <a:rPr lang="en-US" sz="4400" b="1" dirty="0" smtClean="0">
                <a:solidFill>
                  <a:srgbClr val="0070C0"/>
                </a:solidFill>
              </a:rPr>
              <a:t>. </a:t>
            </a:r>
            <a:r>
              <a:rPr lang="en-US" sz="4400" b="1" dirty="0" err="1" smtClean="0">
                <a:solidFill>
                  <a:srgbClr val="0070C0"/>
                </a:solidFill>
              </a:rPr>
              <a:t>Tug‘ilganlik</a:t>
            </a:r>
            <a:r>
              <a:rPr lang="en-US" sz="4400" b="1" dirty="0" smtClean="0">
                <a:solidFill>
                  <a:srgbClr val="0070C0"/>
                </a:solidFill>
              </a:rPr>
              <a:t> </a:t>
            </a:r>
            <a:r>
              <a:rPr lang="en-US" sz="4400" b="1" dirty="0" err="1" smtClean="0">
                <a:solidFill>
                  <a:srgbClr val="0070C0"/>
                </a:solidFill>
              </a:rPr>
              <a:t>haqida</a:t>
            </a:r>
            <a:r>
              <a:rPr lang="en-US" sz="4400" b="1" dirty="0" smtClean="0">
                <a:solidFill>
                  <a:srgbClr val="0070C0"/>
                </a:solidFill>
              </a:rPr>
              <a:t> </a:t>
            </a:r>
            <a:r>
              <a:rPr lang="en-US" sz="4400" b="1" dirty="0" err="1" smtClean="0">
                <a:solidFill>
                  <a:srgbClr val="0070C0"/>
                </a:solidFill>
              </a:rPr>
              <a:t>guvohnomaning</a:t>
            </a:r>
            <a:r>
              <a:rPr lang="en-US" sz="4400" b="1" dirty="0" smtClean="0">
                <a:solidFill>
                  <a:srgbClr val="0070C0"/>
                </a:solidFill>
              </a:rPr>
              <a:t> </a:t>
            </a:r>
            <a:r>
              <a:rPr lang="en-US" sz="4400" b="1" dirty="0" err="1" smtClean="0">
                <a:solidFill>
                  <a:srgbClr val="0070C0"/>
                </a:solidFill>
              </a:rPr>
              <a:t>nusxasi</a:t>
            </a:r>
            <a:r>
              <a:rPr lang="en-US" sz="4400" b="1" dirty="0" smtClean="0">
                <a:solidFill>
                  <a:srgbClr val="0070C0"/>
                </a:solidFill>
              </a:rPr>
              <a:t> </a:t>
            </a:r>
            <a:r>
              <a:rPr lang="en-US" sz="4400" b="1" dirty="0" err="1" smtClean="0">
                <a:solidFill>
                  <a:srgbClr val="0070C0"/>
                </a:solidFill>
              </a:rPr>
              <a:t>bilan</a:t>
            </a:r>
            <a:r>
              <a:rPr lang="en-US" sz="4400" b="1" dirty="0" smtClean="0">
                <a:solidFill>
                  <a:srgbClr val="0070C0"/>
                </a:solidFill>
              </a:rPr>
              <a:t> </a:t>
            </a:r>
            <a:r>
              <a:rPr lang="en-US" sz="4400" b="1" dirty="0" err="1" smtClean="0">
                <a:solidFill>
                  <a:srgbClr val="0070C0"/>
                </a:solidFill>
              </a:rPr>
              <a:t>rasm</a:t>
            </a:r>
            <a:r>
              <a:rPr lang="en-US" sz="4400" b="1" dirty="0" smtClean="0">
                <a:solidFill>
                  <a:srgbClr val="0070C0"/>
                </a:solidFill>
              </a:rPr>
              <a:t> </a:t>
            </a:r>
            <a:r>
              <a:rPr lang="en-US" sz="4400" b="1" dirty="0" err="1" smtClean="0">
                <a:solidFill>
                  <a:srgbClr val="0070C0"/>
                </a:solidFill>
              </a:rPr>
              <a:t>olib</a:t>
            </a:r>
            <a:r>
              <a:rPr lang="en-US" sz="4400" b="1" dirty="0" smtClean="0">
                <a:solidFill>
                  <a:srgbClr val="0070C0"/>
                </a:solidFill>
              </a:rPr>
              <a:t> </a:t>
            </a:r>
            <a:r>
              <a:rPr lang="en-US" sz="4400" b="1" dirty="0" err="1" smtClean="0">
                <a:solidFill>
                  <a:srgbClr val="0070C0"/>
                </a:solidFill>
              </a:rPr>
              <a:t>keldim</a:t>
            </a:r>
            <a:r>
              <a:rPr lang="en-US" sz="4400" b="1" dirty="0" smtClean="0">
                <a:solidFill>
                  <a:srgbClr val="0070C0"/>
                </a:solidFill>
              </a:rPr>
              <a:t>.</a:t>
            </a:r>
          </a:p>
          <a:p>
            <a:pPr marL="0" indent="0">
              <a:buNone/>
            </a:pPr>
            <a:r>
              <a:rPr lang="en-US" sz="4400" b="1" dirty="0" smtClean="0">
                <a:solidFill>
                  <a:srgbClr val="0070C0"/>
                </a:solidFill>
              </a:rPr>
              <a:t>- </a:t>
            </a:r>
            <a:r>
              <a:rPr lang="en-US" sz="4400" b="1" dirty="0" err="1" smtClean="0">
                <a:solidFill>
                  <a:srgbClr val="0070C0"/>
                </a:solidFill>
              </a:rPr>
              <a:t>Yaxshi</a:t>
            </a:r>
            <a:r>
              <a:rPr lang="en-US" sz="4400" b="1" dirty="0" smtClean="0">
                <a:solidFill>
                  <a:srgbClr val="0070C0"/>
                </a:solidFill>
              </a:rPr>
              <a:t>. </a:t>
            </a:r>
          </a:p>
          <a:p>
            <a:pPr marL="0" indent="0">
              <a:buNone/>
            </a:pPr>
            <a:r>
              <a:rPr lang="en-US" sz="4400" b="1" dirty="0" smtClean="0">
                <a:solidFill>
                  <a:srgbClr val="0070C0"/>
                </a:solidFill>
              </a:rPr>
              <a:t>Men </a:t>
            </a:r>
            <a:r>
              <a:rPr lang="en-US" sz="4400" b="1" dirty="0" err="1" smtClean="0">
                <a:solidFill>
                  <a:srgbClr val="0070C0"/>
                </a:solidFill>
              </a:rPr>
              <a:t>hozir</a:t>
            </a:r>
            <a:r>
              <a:rPr lang="en-US" sz="4400" b="1" dirty="0" smtClean="0">
                <a:solidFill>
                  <a:srgbClr val="0070C0"/>
                </a:solidFill>
              </a:rPr>
              <a:t> </a:t>
            </a:r>
            <a:r>
              <a:rPr lang="en-US" sz="4400" b="1" dirty="0" err="1" smtClean="0">
                <a:solidFill>
                  <a:srgbClr val="0070C0"/>
                </a:solidFill>
              </a:rPr>
              <a:t>siz</a:t>
            </a:r>
            <a:r>
              <a:rPr lang="en-US" sz="4400" b="1" dirty="0" smtClean="0">
                <a:solidFill>
                  <a:srgbClr val="0070C0"/>
                </a:solidFill>
              </a:rPr>
              <a:t> </a:t>
            </a:r>
            <a:r>
              <a:rPr lang="en-US" sz="4400" b="1" dirty="0" err="1" smtClean="0">
                <a:solidFill>
                  <a:srgbClr val="0070C0"/>
                </a:solidFill>
              </a:rPr>
              <a:t>uchun</a:t>
            </a:r>
            <a:r>
              <a:rPr lang="en-US" sz="4400" b="1" dirty="0" smtClean="0">
                <a:solidFill>
                  <a:srgbClr val="0070C0"/>
                </a:solidFill>
              </a:rPr>
              <a:t> </a:t>
            </a:r>
            <a:r>
              <a:rPr lang="en-US" sz="4400" b="1" dirty="0" err="1" smtClean="0">
                <a:solidFill>
                  <a:srgbClr val="0070C0"/>
                </a:solidFill>
              </a:rPr>
              <a:t>kitobxon</a:t>
            </a:r>
            <a:r>
              <a:rPr lang="en-US" sz="4400" b="1" dirty="0" smtClean="0">
                <a:solidFill>
                  <a:srgbClr val="0070C0"/>
                </a:solidFill>
              </a:rPr>
              <a:t> </a:t>
            </a:r>
            <a:r>
              <a:rPr lang="en-US" sz="4400" b="1" dirty="0" err="1" smtClean="0">
                <a:solidFill>
                  <a:srgbClr val="0070C0"/>
                </a:solidFill>
              </a:rPr>
              <a:t>daftarchasini</a:t>
            </a:r>
            <a:r>
              <a:rPr lang="en-US" sz="4400" b="1" dirty="0" smtClean="0">
                <a:solidFill>
                  <a:srgbClr val="0070C0"/>
                </a:solidFill>
              </a:rPr>
              <a:t> </a:t>
            </a:r>
            <a:r>
              <a:rPr lang="en-US" sz="4400" b="1" dirty="0" err="1" smtClean="0">
                <a:solidFill>
                  <a:srgbClr val="0070C0"/>
                </a:solidFill>
              </a:rPr>
              <a:t>ochaman</a:t>
            </a:r>
            <a:r>
              <a:rPr lang="en-US" sz="4400" b="1" dirty="0" smtClean="0">
                <a:solidFill>
                  <a:srgbClr val="0070C0"/>
                </a:solidFill>
              </a:rPr>
              <a:t>.</a:t>
            </a:r>
            <a:r>
              <a:rPr lang="ru-RU" sz="4400" b="1" dirty="0" smtClean="0">
                <a:solidFill>
                  <a:srgbClr val="0070C0"/>
                </a:solidFill>
              </a:rPr>
              <a:t/>
            </a:r>
            <a:br>
              <a:rPr lang="ru-RU" sz="4400" b="1" dirty="0" smtClean="0">
                <a:solidFill>
                  <a:srgbClr val="0070C0"/>
                </a:solidFill>
              </a:rPr>
            </a:br>
            <a:r>
              <a:rPr lang="ru-RU" sz="4400" b="1" dirty="0" smtClean="0">
                <a:solidFill>
                  <a:srgbClr val="0070C0"/>
                </a:solidFill>
              </a:rPr>
              <a:t/>
            </a:r>
            <a:br>
              <a:rPr lang="ru-RU" sz="4400" b="1" dirty="0" smtClean="0">
                <a:solidFill>
                  <a:srgbClr val="0070C0"/>
                </a:solidFill>
              </a:rPr>
            </a:br>
            <a:endParaRPr lang="ru-RU" sz="4400" b="1" dirty="0">
              <a:solidFill>
                <a:srgbClr val="0070C0"/>
              </a:solidFill>
            </a:endParaRPr>
          </a:p>
        </p:txBody>
      </p:sp>
    </p:spTree>
    <p:extLst>
      <p:ext uri="{BB962C8B-B14F-4D97-AF65-F5344CB8AC3E}">
        <p14:creationId xmlns:p14="http://schemas.microsoft.com/office/powerpoint/2010/main" val="4023124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Красивые картинки для презентации (53 фото) • Развлекательные картин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838199" y="299811"/>
            <a:ext cx="10515600" cy="6035675"/>
          </a:xfrm>
        </p:spPr>
        <p:txBody>
          <a:bodyPr>
            <a:noAutofit/>
          </a:bodyPr>
          <a:lstStyle/>
          <a:p>
            <a:r>
              <a:rPr lang="en-US" b="1" dirty="0" err="1" smtClean="0">
                <a:solidFill>
                  <a:srgbClr val="0070C0"/>
                </a:solidFill>
              </a:rPr>
              <a:t>Familiya</a:t>
            </a:r>
            <a:r>
              <a:rPr lang="en-US" b="1" dirty="0" smtClean="0">
                <a:solidFill>
                  <a:srgbClr val="0070C0"/>
                </a:solidFill>
              </a:rPr>
              <a:t> </a:t>
            </a:r>
            <a:r>
              <a:rPr lang="en-US" b="1" dirty="0" err="1">
                <a:solidFill>
                  <a:srgbClr val="0070C0"/>
                </a:solidFill>
              </a:rPr>
              <a:t>ismingizdan</a:t>
            </a:r>
            <a:r>
              <a:rPr lang="en-US" b="1" dirty="0">
                <a:solidFill>
                  <a:srgbClr val="0070C0"/>
                </a:solidFill>
              </a:rPr>
              <a:t> </a:t>
            </a:r>
            <a:r>
              <a:rPr lang="en-US" b="1" dirty="0" err="1">
                <a:solidFill>
                  <a:srgbClr val="0070C0"/>
                </a:solidFill>
              </a:rPr>
              <a:t>tashqari</a:t>
            </a:r>
            <a:r>
              <a:rPr lang="en-US" b="1" dirty="0">
                <a:solidFill>
                  <a:srgbClr val="0070C0"/>
                </a:solidFill>
              </a:rPr>
              <a:t> </a:t>
            </a:r>
            <a:r>
              <a:rPr lang="en-US" b="1" dirty="0" err="1">
                <a:solidFill>
                  <a:srgbClr val="0070C0"/>
                </a:solidFill>
              </a:rPr>
              <a:t>uy</a:t>
            </a:r>
            <a:r>
              <a:rPr lang="en-US" b="1" dirty="0">
                <a:solidFill>
                  <a:srgbClr val="0070C0"/>
                </a:solidFill>
              </a:rPr>
              <a:t> </a:t>
            </a:r>
            <a:r>
              <a:rPr lang="en-US" b="1" dirty="0" err="1">
                <a:solidFill>
                  <a:srgbClr val="0070C0"/>
                </a:solidFill>
              </a:rPr>
              <a:t>manzilingiz</a:t>
            </a:r>
            <a:r>
              <a:rPr lang="en-US" b="1" dirty="0">
                <a:solidFill>
                  <a:srgbClr val="0070C0"/>
                </a:solidFill>
              </a:rPr>
              <a:t> </a:t>
            </a:r>
            <a:r>
              <a:rPr lang="en-US" b="1" dirty="0" err="1">
                <a:solidFill>
                  <a:srgbClr val="0070C0"/>
                </a:solidFill>
              </a:rPr>
              <a:t>kerak</a:t>
            </a:r>
            <a:r>
              <a:rPr lang="en-US" b="1" dirty="0">
                <a:solidFill>
                  <a:srgbClr val="0070C0"/>
                </a:solidFill>
              </a:rPr>
              <a:t>. </a:t>
            </a:r>
            <a:r>
              <a:rPr lang="en-US" b="1" dirty="0" err="1">
                <a:solidFill>
                  <a:srgbClr val="0070C0"/>
                </a:solidFill>
              </a:rPr>
              <a:t>Ko‘changizning</a:t>
            </a:r>
            <a:r>
              <a:rPr lang="en-US" b="1" dirty="0">
                <a:solidFill>
                  <a:srgbClr val="0070C0"/>
                </a:solidFill>
              </a:rPr>
              <a:t> </a:t>
            </a:r>
            <a:r>
              <a:rPr lang="en-US" b="1" dirty="0" err="1">
                <a:solidFill>
                  <a:srgbClr val="0070C0"/>
                </a:solidFill>
              </a:rPr>
              <a:t>nomi</a:t>
            </a:r>
            <a:r>
              <a:rPr lang="en-US" b="1" dirty="0">
                <a:solidFill>
                  <a:srgbClr val="0070C0"/>
                </a:solidFill>
              </a:rPr>
              <a:t> </a:t>
            </a:r>
            <a:r>
              <a:rPr lang="en-US" b="1" dirty="0" err="1">
                <a:solidFill>
                  <a:srgbClr val="0070C0"/>
                </a:solidFill>
              </a:rPr>
              <a:t>va</a:t>
            </a:r>
            <a:r>
              <a:rPr lang="en-US" b="1" dirty="0">
                <a:solidFill>
                  <a:srgbClr val="0070C0"/>
                </a:solidFill>
              </a:rPr>
              <a:t> </a:t>
            </a:r>
            <a:r>
              <a:rPr lang="en-US" b="1" dirty="0" err="1">
                <a:solidFill>
                  <a:srgbClr val="0070C0"/>
                </a:solidFill>
              </a:rPr>
              <a:t>uyingizning</a:t>
            </a:r>
            <a:r>
              <a:rPr lang="en-US" b="1" dirty="0">
                <a:solidFill>
                  <a:srgbClr val="0070C0"/>
                </a:solidFill>
              </a:rPr>
              <a:t> </a:t>
            </a:r>
            <a:r>
              <a:rPr lang="en-US" b="1" dirty="0" err="1">
                <a:solidFill>
                  <a:srgbClr val="0070C0"/>
                </a:solidFill>
              </a:rPr>
              <a:t>raqamini</a:t>
            </a:r>
            <a:r>
              <a:rPr lang="en-US" b="1" dirty="0">
                <a:solidFill>
                  <a:srgbClr val="0070C0"/>
                </a:solidFill>
              </a:rPr>
              <a:t> </a:t>
            </a:r>
            <a:r>
              <a:rPr lang="en-US" b="1" dirty="0" err="1">
                <a:solidFill>
                  <a:srgbClr val="0070C0"/>
                </a:solidFill>
              </a:rPr>
              <a:t>bilasizmi</a:t>
            </a:r>
            <a:r>
              <a:rPr lang="en-US" b="1" dirty="0">
                <a:solidFill>
                  <a:srgbClr val="0070C0"/>
                </a:solidFill>
              </a:rPr>
              <a:t>?</a:t>
            </a:r>
            <a:r>
              <a:rPr lang="ru-RU" b="1" dirty="0">
                <a:solidFill>
                  <a:srgbClr val="0070C0"/>
                </a:solidFill>
              </a:rPr>
              <a:t/>
            </a:r>
            <a:br>
              <a:rPr lang="ru-RU" b="1" dirty="0">
                <a:solidFill>
                  <a:srgbClr val="0070C0"/>
                </a:solidFill>
              </a:rPr>
            </a:br>
            <a:r>
              <a:rPr lang="en-US" b="1" dirty="0" smtClean="0">
                <a:solidFill>
                  <a:srgbClr val="0070C0"/>
                </a:solidFill>
              </a:rPr>
              <a:t>- </a:t>
            </a:r>
            <a:r>
              <a:rPr lang="en-US" b="1" dirty="0" smtClean="0">
                <a:solidFill>
                  <a:srgbClr val="0070C0"/>
                </a:solidFill>
              </a:rPr>
              <a:t>Ha</a:t>
            </a:r>
            <a:r>
              <a:rPr lang="en-US" b="1" dirty="0">
                <a:solidFill>
                  <a:srgbClr val="0070C0"/>
                </a:solidFill>
              </a:rPr>
              <a:t>, </a:t>
            </a:r>
            <a:r>
              <a:rPr lang="en-US" b="1" dirty="0" err="1">
                <a:solidFill>
                  <a:srgbClr val="0070C0"/>
                </a:solidFill>
              </a:rPr>
              <a:t>ko‘chamizning</a:t>
            </a:r>
            <a:r>
              <a:rPr lang="en-US" b="1" dirty="0">
                <a:solidFill>
                  <a:srgbClr val="0070C0"/>
                </a:solidFill>
              </a:rPr>
              <a:t> </a:t>
            </a:r>
            <a:r>
              <a:rPr lang="en-US" b="1" dirty="0" err="1">
                <a:solidFill>
                  <a:srgbClr val="0070C0"/>
                </a:solidFill>
              </a:rPr>
              <a:t>nomi</a:t>
            </a:r>
            <a:r>
              <a:rPr lang="en-US" b="1" dirty="0">
                <a:solidFill>
                  <a:srgbClr val="0070C0"/>
                </a:solidFill>
              </a:rPr>
              <a:t> </a:t>
            </a:r>
            <a:r>
              <a:rPr lang="en-US" b="1" dirty="0" err="1">
                <a:solidFill>
                  <a:srgbClr val="0070C0"/>
                </a:solidFill>
              </a:rPr>
              <a:t>Beruniy</a:t>
            </a:r>
            <a:r>
              <a:rPr lang="en-US" b="1" dirty="0">
                <a:solidFill>
                  <a:srgbClr val="0070C0"/>
                </a:solidFill>
              </a:rPr>
              <a:t>, </a:t>
            </a:r>
            <a:r>
              <a:rPr lang="en-US" b="1" dirty="0" err="1">
                <a:solidFill>
                  <a:srgbClr val="0070C0"/>
                </a:solidFill>
              </a:rPr>
              <a:t>uyimizning</a:t>
            </a:r>
            <a:r>
              <a:rPr lang="en-US" b="1" dirty="0">
                <a:solidFill>
                  <a:srgbClr val="0070C0"/>
                </a:solidFill>
              </a:rPr>
              <a:t> </a:t>
            </a:r>
            <a:r>
              <a:rPr lang="en-US" b="1" dirty="0" err="1">
                <a:solidFill>
                  <a:srgbClr val="0070C0"/>
                </a:solidFill>
              </a:rPr>
              <a:t>raqami</a:t>
            </a:r>
            <a:r>
              <a:rPr lang="en-US" b="1" dirty="0">
                <a:solidFill>
                  <a:srgbClr val="0070C0"/>
                </a:solidFill>
              </a:rPr>
              <a:t> 7.</a:t>
            </a:r>
            <a:r>
              <a:rPr lang="ru-RU" b="1" dirty="0">
                <a:solidFill>
                  <a:srgbClr val="0070C0"/>
                </a:solidFill>
              </a:rPr>
              <a:t/>
            </a:r>
            <a:br>
              <a:rPr lang="ru-RU" b="1" dirty="0">
                <a:solidFill>
                  <a:srgbClr val="0070C0"/>
                </a:solidFill>
              </a:rPr>
            </a:br>
            <a:r>
              <a:rPr lang="en-US" b="1" dirty="0" smtClean="0">
                <a:solidFill>
                  <a:srgbClr val="0070C0"/>
                </a:solidFill>
                <a:latin typeface="+mn-lt"/>
              </a:rPr>
              <a:t>- </a:t>
            </a:r>
            <a:r>
              <a:rPr lang="en-US" b="1" dirty="0" err="1" smtClean="0">
                <a:solidFill>
                  <a:srgbClr val="0070C0"/>
                </a:solidFill>
                <a:latin typeface="+mn-lt"/>
              </a:rPr>
              <a:t>Uy</a:t>
            </a:r>
            <a:r>
              <a:rPr lang="en-US" b="1" dirty="0" smtClean="0">
                <a:solidFill>
                  <a:srgbClr val="0070C0"/>
                </a:solidFill>
                <a:latin typeface="+mn-lt"/>
              </a:rPr>
              <a:t> </a:t>
            </a:r>
            <a:r>
              <a:rPr lang="en-US" b="1" dirty="0" err="1">
                <a:solidFill>
                  <a:srgbClr val="0070C0"/>
                </a:solidFill>
                <a:latin typeface="+mn-lt"/>
              </a:rPr>
              <a:t>telefoningiz</a:t>
            </a:r>
            <a:r>
              <a:rPr lang="en-US" b="1" dirty="0">
                <a:solidFill>
                  <a:srgbClr val="0070C0"/>
                </a:solidFill>
                <a:latin typeface="+mn-lt"/>
              </a:rPr>
              <a:t> </a:t>
            </a:r>
            <a:r>
              <a:rPr lang="en-US" b="1" dirty="0" err="1">
                <a:solidFill>
                  <a:srgbClr val="0070C0"/>
                </a:solidFill>
                <a:latin typeface="+mn-lt"/>
              </a:rPr>
              <a:t>bormi</a:t>
            </a:r>
            <a:r>
              <a:rPr lang="en-US" b="1" dirty="0">
                <a:solidFill>
                  <a:srgbClr val="0070C0"/>
                </a:solidFill>
                <a:latin typeface="+mn-lt"/>
              </a:rPr>
              <a:t>?</a:t>
            </a:r>
            <a:r>
              <a:rPr lang="ru-RU" b="1" dirty="0">
                <a:solidFill>
                  <a:srgbClr val="0070C0"/>
                </a:solidFill>
                <a:latin typeface="+mn-lt"/>
              </a:rPr>
              <a:t/>
            </a:r>
            <a:br>
              <a:rPr lang="ru-RU" b="1" dirty="0">
                <a:solidFill>
                  <a:srgbClr val="0070C0"/>
                </a:solidFill>
                <a:latin typeface="+mn-lt"/>
              </a:rPr>
            </a:br>
            <a:r>
              <a:rPr lang="en-US" b="1" dirty="0" smtClean="0">
                <a:solidFill>
                  <a:srgbClr val="0070C0"/>
                </a:solidFill>
                <a:latin typeface="+mn-lt"/>
              </a:rPr>
              <a:t>- </a:t>
            </a:r>
            <a:r>
              <a:rPr lang="en-US" b="1" dirty="0" smtClean="0">
                <a:solidFill>
                  <a:srgbClr val="0070C0"/>
                </a:solidFill>
                <a:latin typeface="+mn-lt"/>
              </a:rPr>
              <a:t>ha</a:t>
            </a:r>
            <a:r>
              <a:rPr lang="en-US" b="1" dirty="0">
                <a:solidFill>
                  <a:srgbClr val="0070C0"/>
                </a:solidFill>
                <a:latin typeface="+mn-lt"/>
              </a:rPr>
              <a:t>, 602-47-94</a:t>
            </a:r>
            <a:r>
              <a:rPr lang="ru-RU" b="1" dirty="0">
                <a:solidFill>
                  <a:srgbClr val="0070C0"/>
                </a:solidFill>
                <a:latin typeface="+mn-lt"/>
              </a:rPr>
              <a:t/>
            </a:r>
            <a:br>
              <a:rPr lang="ru-RU" b="1" dirty="0">
                <a:solidFill>
                  <a:srgbClr val="0070C0"/>
                </a:solidFill>
                <a:latin typeface="+mn-lt"/>
              </a:rPr>
            </a:br>
            <a:r>
              <a:rPr lang="ru-RU" b="1" dirty="0">
                <a:solidFill>
                  <a:srgbClr val="0070C0"/>
                </a:solidFill>
                <a:latin typeface="+mn-lt"/>
              </a:rPr>
              <a:t/>
            </a:r>
            <a:br>
              <a:rPr lang="ru-RU" b="1" dirty="0">
                <a:solidFill>
                  <a:srgbClr val="0070C0"/>
                </a:solidFill>
                <a:latin typeface="+mn-lt"/>
              </a:rPr>
            </a:br>
            <a:endParaRPr lang="ru-RU" b="1" dirty="0">
              <a:solidFill>
                <a:srgbClr val="0070C0"/>
              </a:solidFill>
              <a:latin typeface="+mn-lt"/>
            </a:endParaRPr>
          </a:p>
        </p:txBody>
      </p:sp>
    </p:spTree>
    <p:extLst>
      <p:ext uri="{BB962C8B-B14F-4D97-AF65-F5344CB8AC3E}">
        <p14:creationId xmlns:p14="http://schemas.microsoft.com/office/powerpoint/2010/main" val="7119607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771</TotalTime>
  <Words>408</Words>
  <Application>Microsoft Office PowerPoint</Application>
  <PresentationFormat>Широкоэкранный</PresentationFormat>
  <Paragraphs>62</Paragraphs>
  <Slides>17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17</vt:i4>
      </vt:variant>
    </vt:vector>
  </HeadingPairs>
  <TitlesOfParts>
    <vt:vector size="22" baseType="lpstr">
      <vt:lpstr>Arial</vt:lpstr>
      <vt:lpstr>Calibri</vt:lpstr>
      <vt:lpstr>Calibri Light</vt:lpstr>
      <vt:lpstr>Times New Roman</vt:lpstr>
      <vt:lpstr>Тема Office</vt:lpstr>
      <vt:lpstr>Ona tili va o‘qish  savodxonligi</vt:lpstr>
      <vt:lpstr>                          KUTUBXONADAGI SUHBAT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Familiya ismingizdan tashqari uy manzilingiz kerak. Ko‘changizning nomi va uyingizning raqamini bilasizmi? - Ha, ko‘chamizning nomi Beruniy, uyimizning raqami 7. - Uy telefoningiz bormi? - ha, 602-47-94  </vt:lpstr>
      <vt:lpstr>Презентация PowerPoint</vt:lpstr>
      <vt:lpstr>Презентация PowerPoint</vt:lpstr>
      <vt:lpstr>Hamma qoidalar tushunarlimi? - Ha, tushunarli. - Mana bu yerda kitob javonlari bor. Bu    bo‘limda badiiy asarlar, bu bo ‘limda ensiklopediyalar, bunisida esa darsliklar bor. Siz o‘zingizni qiziqtirgan kitobni tanlab olib kelsangiz, men kitobxon daftarchangizga yozib qo‘yaman. Siz keyin uni uyga olib ketishingiz mumkin bo‘ladi. - Rahmat! </vt:lpstr>
      <vt:lpstr>Berilgan gaplarning to‘g‘ri yoki  noto‘g‘riligini aniqlang.</vt:lpstr>
      <vt:lpstr>Kitob o‘qishning ahamiyati:</vt:lpstr>
      <vt:lpstr>Презентация PowerPoint</vt:lpstr>
      <vt:lpstr>Mustaqil topshiriq:</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 va o‘qish  savodxonligi</dc:title>
  <dc:creator>User</dc:creator>
  <cp:lastModifiedBy>User</cp:lastModifiedBy>
  <cp:revision>22</cp:revision>
  <dcterms:created xsi:type="dcterms:W3CDTF">2021-12-19T13:45:07Z</dcterms:created>
  <dcterms:modified xsi:type="dcterms:W3CDTF">2021-12-22T04:58:02Z</dcterms:modified>
</cp:coreProperties>
</file>