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9" r:id="rId4"/>
    <p:sldId id="270" r:id="rId5"/>
    <p:sldId id="263" r:id="rId6"/>
    <p:sldId id="257" r:id="rId7"/>
    <p:sldId id="266" r:id="rId8"/>
    <p:sldId id="267" r:id="rId9"/>
    <p:sldId id="258" r:id="rId10"/>
    <p:sldId id="259" r:id="rId11"/>
    <p:sldId id="268" r:id="rId12"/>
    <p:sldId id="260" r:id="rId13"/>
    <p:sldId id="272" r:id="rId14"/>
    <p:sldId id="271" r:id="rId15"/>
    <p:sldId id="265" r:id="rId16"/>
    <p:sldId id="273" r:id="rId17"/>
    <p:sldId id="26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88" d="100"/>
          <a:sy n="88"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29865C-4871-4FEA-9338-0659446B95DD}" type="datetimeFigureOut">
              <a:rPr lang="ru-RU" smtClean="0"/>
              <a:t>22.12.2021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123683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29865C-4871-4FEA-9338-0659446B95DD}" type="datetimeFigureOut">
              <a:rPr lang="ru-RU" smtClean="0"/>
              <a:t>22.12.2021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348310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29865C-4871-4FEA-9338-0659446B95DD}" type="datetimeFigureOut">
              <a:rPr lang="ru-RU" smtClean="0"/>
              <a:t>22.12.2021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234090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29865C-4871-4FEA-9338-0659446B95DD}" type="datetimeFigureOut">
              <a:rPr lang="ru-RU" smtClean="0"/>
              <a:t>22.12.2021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119338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29865C-4871-4FEA-9338-0659446B95DD}" type="datetimeFigureOut">
              <a:rPr lang="ru-RU" smtClean="0"/>
              <a:t>22.12.2021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419254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29865C-4871-4FEA-9338-0659446B95DD}" type="datetimeFigureOut">
              <a:rPr lang="ru-RU" smtClean="0"/>
              <a:t>22.12.2021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183977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29865C-4871-4FEA-9338-0659446B95DD}" type="datetimeFigureOut">
              <a:rPr lang="ru-RU" smtClean="0"/>
              <a:t>22.12.2021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12520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29865C-4871-4FEA-9338-0659446B95DD}" type="datetimeFigureOut">
              <a:rPr lang="ru-RU" smtClean="0"/>
              <a:t>22.12.2021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30037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29865C-4871-4FEA-9338-0659446B95DD}" type="datetimeFigureOut">
              <a:rPr lang="ru-RU" smtClean="0"/>
              <a:t>22.12.2021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70262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829865C-4871-4FEA-9338-0659446B95DD}" type="datetimeFigureOut">
              <a:rPr lang="ru-RU" smtClean="0"/>
              <a:t>22.12.2021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421927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829865C-4871-4FEA-9338-0659446B95DD}" type="datetimeFigureOut">
              <a:rPr lang="ru-RU" smtClean="0"/>
              <a:t>22.12.2021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26BC7A-8585-4A16-8D08-096CE6E89516}" type="slidenum">
              <a:rPr lang="ru-RU" smtClean="0"/>
              <a:t>‹#›</a:t>
            </a:fld>
            <a:endParaRPr lang="ru-RU"/>
          </a:p>
        </p:txBody>
      </p:sp>
    </p:spTree>
    <p:extLst>
      <p:ext uri="{BB962C8B-B14F-4D97-AF65-F5344CB8AC3E}">
        <p14:creationId xmlns:p14="http://schemas.microsoft.com/office/powerpoint/2010/main" val="286499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9865C-4871-4FEA-9338-0659446B95DD}" type="datetimeFigureOut">
              <a:rPr lang="ru-RU" smtClean="0"/>
              <a:t>22.12.2021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6BC7A-8585-4A16-8D08-096CE6E89516}" type="slidenum">
              <a:rPr lang="ru-RU" smtClean="0"/>
              <a:t>‹#›</a:t>
            </a:fld>
            <a:endParaRPr lang="ru-RU"/>
          </a:p>
        </p:txBody>
      </p:sp>
    </p:spTree>
    <p:extLst>
      <p:ext uri="{BB962C8B-B14F-4D97-AF65-F5344CB8AC3E}">
        <p14:creationId xmlns:p14="http://schemas.microsoft.com/office/powerpoint/2010/main" val="164818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Фоны для презентаций на школьную тематику (56 фото) - красивые картинки |  Фоторамка, Шаблоны, Презента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rot="21157442">
            <a:off x="1291545" y="2551936"/>
            <a:ext cx="5325794" cy="1325563"/>
          </a:xfrm>
        </p:spPr>
        <p:txBody>
          <a:bodyPr>
            <a:normAutofit fontScale="90000"/>
          </a:bodyPr>
          <a:lstStyle/>
          <a:p>
            <a:pPr algn="ctr"/>
            <a:r>
              <a:rPr lang="en-US" sz="5400" b="1" dirty="0" err="1" smtClean="0">
                <a:solidFill>
                  <a:srgbClr val="00B0F0"/>
                </a:solidFill>
                <a:latin typeface="Times New Roman" panose="02020603050405020304" pitchFamily="18" charset="0"/>
                <a:cs typeface="Times New Roman" panose="02020603050405020304" pitchFamily="18" charset="0"/>
              </a:rPr>
              <a:t>Ona</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tili</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va</a:t>
            </a:r>
            <a:r>
              <a:rPr lang="en-US" sz="5400" b="1" dirty="0" smtClean="0">
                <a:solidFill>
                  <a:srgbClr val="00B0F0"/>
                </a:solidFill>
                <a:latin typeface="Times New Roman" panose="02020603050405020304" pitchFamily="18" charset="0"/>
                <a:cs typeface="Times New Roman" panose="02020603050405020304" pitchFamily="18" charset="0"/>
              </a:rPr>
              <a:t> </a:t>
            </a:r>
            <a:r>
              <a:rPr lang="en-US" sz="5400" b="1" dirty="0" err="1" smtClean="0">
                <a:solidFill>
                  <a:srgbClr val="00B0F0"/>
                </a:solidFill>
                <a:latin typeface="Times New Roman" panose="02020603050405020304" pitchFamily="18" charset="0"/>
                <a:cs typeface="Times New Roman" panose="02020603050405020304" pitchFamily="18" charset="0"/>
              </a:rPr>
              <a:t>o‘qish</a:t>
            </a:r>
            <a:r>
              <a:rPr lang="en-US" sz="5400" b="1" dirty="0" smtClean="0">
                <a:solidFill>
                  <a:srgbClr val="00B0F0"/>
                </a:solidFill>
                <a:latin typeface="Times New Roman" panose="02020603050405020304" pitchFamily="18" charset="0"/>
                <a:cs typeface="Times New Roman" panose="02020603050405020304" pitchFamily="18" charset="0"/>
              </a:rPr>
              <a:t> </a:t>
            </a:r>
            <a:br>
              <a:rPr lang="en-US" sz="5400" b="1" dirty="0" smtClean="0">
                <a:solidFill>
                  <a:srgbClr val="00B0F0"/>
                </a:solidFill>
                <a:latin typeface="Times New Roman" panose="02020603050405020304" pitchFamily="18" charset="0"/>
                <a:cs typeface="Times New Roman" panose="02020603050405020304" pitchFamily="18" charset="0"/>
              </a:rPr>
            </a:br>
            <a:r>
              <a:rPr lang="en-US" sz="5400" b="1" dirty="0" err="1" smtClean="0">
                <a:solidFill>
                  <a:srgbClr val="00B0F0"/>
                </a:solidFill>
                <a:latin typeface="Times New Roman" panose="02020603050405020304" pitchFamily="18" charset="0"/>
                <a:cs typeface="Times New Roman" panose="02020603050405020304" pitchFamily="18" charset="0"/>
              </a:rPr>
              <a:t>savodxonligi</a:t>
            </a:r>
            <a:endParaRPr lang="ru-RU" sz="5400" b="1" dirty="0">
              <a:solidFill>
                <a:srgbClr val="00B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rot="21116926">
            <a:off x="4612455" y="3811687"/>
            <a:ext cx="5585947" cy="1723118"/>
          </a:xfrm>
        </p:spPr>
        <p:txBody>
          <a:bodyPr>
            <a:normAutofit/>
          </a:bodyPr>
          <a:lstStyle/>
          <a:p>
            <a:pPr marL="0" indent="0" algn="ctr">
              <a:buNone/>
            </a:pPr>
            <a:r>
              <a:rPr lang="en-US" sz="7200" b="1" dirty="0" smtClean="0">
                <a:solidFill>
                  <a:srgbClr val="7030A0"/>
                </a:solidFill>
                <a:latin typeface="Times New Roman" panose="02020603050405020304" pitchFamily="18" charset="0"/>
                <a:cs typeface="Times New Roman" panose="02020603050405020304" pitchFamily="18" charset="0"/>
              </a:rPr>
              <a:t>2-sinf</a:t>
            </a:r>
            <a:endParaRPr lang="ru-RU" sz="7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49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Красивые картинки для презентации (53 фото) • Развлекательные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24544" y="272144"/>
            <a:ext cx="11571513" cy="5932714"/>
          </a:xfrm>
        </p:spPr>
        <p:txBody>
          <a:bodyPr>
            <a:noAutofit/>
          </a:bodyPr>
          <a:lstStyle/>
          <a:p>
            <a:pPr marL="0" lvl="0" indent="0">
              <a:buNone/>
            </a:pPr>
            <a:r>
              <a:rPr lang="en-US" sz="4400" b="1" dirty="0" smtClean="0">
                <a:solidFill>
                  <a:srgbClr val="0070C0"/>
                </a:solidFill>
                <a:latin typeface="+mn-lt"/>
              </a:rPr>
              <a:t>    </a:t>
            </a:r>
            <a:r>
              <a:rPr lang="en-US" sz="4400" b="1" dirty="0" smtClean="0">
                <a:solidFill>
                  <a:srgbClr val="0070C0"/>
                </a:solidFill>
                <a:latin typeface="+mn-lt"/>
              </a:rPr>
              <a:t>- </a:t>
            </a:r>
            <a:r>
              <a:rPr lang="en-US" sz="4400" b="1" dirty="0" err="1" smtClean="0">
                <a:solidFill>
                  <a:srgbClr val="0070C0"/>
                </a:solidFill>
                <a:latin typeface="+mn-lt"/>
              </a:rPr>
              <a:t>Yaxshi</a:t>
            </a:r>
            <a:r>
              <a:rPr lang="en-US" sz="4400" b="1" dirty="0" smtClean="0">
                <a:solidFill>
                  <a:srgbClr val="0070C0"/>
                </a:solidFill>
                <a:latin typeface="+mn-lt"/>
              </a:rPr>
              <a:t>, </a:t>
            </a:r>
            <a:r>
              <a:rPr lang="en-US" sz="4400" b="1" dirty="0" err="1" smtClean="0">
                <a:solidFill>
                  <a:srgbClr val="0070C0"/>
                </a:solidFill>
                <a:latin typeface="+mn-lt"/>
              </a:rPr>
              <a:t>rahmat</a:t>
            </a:r>
            <a:r>
              <a:rPr lang="en-US" sz="4400" b="1" dirty="0" smtClean="0">
                <a:solidFill>
                  <a:srgbClr val="0070C0"/>
                </a:solidFill>
                <a:latin typeface="+mn-lt"/>
              </a:rPr>
              <a:t>. </a:t>
            </a:r>
            <a:r>
              <a:rPr lang="en-US" sz="4400" b="1" dirty="0" err="1" smtClean="0">
                <a:solidFill>
                  <a:srgbClr val="0070C0"/>
                </a:solidFill>
                <a:latin typeface="+mn-lt"/>
              </a:rPr>
              <a:t>Endi</a:t>
            </a:r>
            <a:r>
              <a:rPr lang="en-US" sz="4400" b="1" dirty="0" smtClean="0">
                <a:solidFill>
                  <a:srgbClr val="0070C0"/>
                </a:solidFill>
                <a:latin typeface="+mn-lt"/>
              </a:rPr>
              <a:t> </a:t>
            </a:r>
            <a:r>
              <a:rPr lang="en-US" sz="4400" b="1" dirty="0" err="1" smtClean="0">
                <a:solidFill>
                  <a:srgbClr val="0070C0"/>
                </a:solidFill>
                <a:latin typeface="+mn-lt"/>
              </a:rPr>
              <a:t>sizni</a:t>
            </a:r>
            <a:r>
              <a:rPr lang="en-US" sz="4400" b="1" dirty="0" smtClean="0">
                <a:solidFill>
                  <a:srgbClr val="0070C0"/>
                </a:solidFill>
                <a:latin typeface="+mn-lt"/>
              </a:rPr>
              <a:t> </a:t>
            </a:r>
            <a:r>
              <a:rPr lang="en-US" sz="4400" b="1" dirty="0" err="1" smtClean="0">
                <a:solidFill>
                  <a:srgbClr val="0070C0"/>
                </a:solidFill>
                <a:latin typeface="+mn-lt"/>
              </a:rPr>
              <a:t>kutubxonadan</a:t>
            </a:r>
            <a:r>
              <a:rPr lang="en-US" sz="4400" b="1" dirty="0" smtClean="0">
                <a:solidFill>
                  <a:srgbClr val="0070C0"/>
                </a:solidFill>
                <a:latin typeface="+mn-lt"/>
              </a:rPr>
              <a:t> </a:t>
            </a:r>
            <a:r>
              <a:rPr lang="en-US" sz="4400" b="1" dirty="0" err="1" smtClean="0">
                <a:solidFill>
                  <a:srgbClr val="0070C0"/>
                </a:solidFill>
                <a:latin typeface="+mn-lt"/>
              </a:rPr>
              <a:t>foydalanish</a:t>
            </a:r>
            <a:r>
              <a:rPr lang="en-US" sz="4400" b="1" dirty="0" smtClean="0">
                <a:solidFill>
                  <a:srgbClr val="0070C0"/>
                </a:solidFill>
                <a:latin typeface="+mn-lt"/>
              </a:rPr>
              <a:t> </a:t>
            </a:r>
            <a:r>
              <a:rPr lang="en-US" sz="4400" b="1" dirty="0" err="1" smtClean="0">
                <a:solidFill>
                  <a:srgbClr val="0070C0"/>
                </a:solidFill>
                <a:latin typeface="+mn-lt"/>
              </a:rPr>
              <a:t>tartib-qoidalari</a:t>
            </a:r>
            <a:r>
              <a:rPr lang="en-US" sz="4400" b="1" dirty="0" smtClean="0">
                <a:solidFill>
                  <a:srgbClr val="0070C0"/>
                </a:solidFill>
                <a:latin typeface="+mn-lt"/>
              </a:rPr>
              <a:t> </a:t>
            </a:r>
            <a:r>
              <a:rPr lang="en-US" sz="4400" b="1" dirty="0" err="1" smtClean="0">
                <a:solidFill>
                  <a:srgbClr val="0070C0"/>
                </a:solidFill>
                <a:latin typeface="+mn-lt"/>
              </a:rPr>
              <a:t>bilan</a:t>
            </a:r>
            <a:r>
              <a:rPr lang="en-US" sz="4400" b="1" dirty="0" smtClean="0">
                <a:solidFill>
                  <a:srgbClr val="0070C0"/>
                </a:solidFill>
                <a:latin typeface="+mn-lt"/>
              </a:rPr>
              <a:t> </a:t>
            </a:r>
            <a:r>
              <a:rPr lang="en-US" sz="4400" b="1" dirty="0" err="1" smtClean="0">
                <a:solidFill>
                  <a:srgbClr val="0070C0"/>
                </a:solidFill>
                <a:latin typeface="+mn-lt"/>
              </a:rPr>
              <a:t>tanishtiraman</a:t>
            </a:r>
            <a:r>
              <a:rPr lang="en-US" sz="4400" b="1" dirty="0" smtClean="0">
                <a:solidFill>
                  <a:srgbClr val="0070C0"/>
                </a:solidFill>
              </a:rPr>
              <a:t>.</a:t>
            </a:r>
            <a:endParaRPr lang="en-US" sz="4400" b="1" dirty="0">
              <a:solidFill>
                <a:srgbClr val="0070C0"/>
              </a:solidFill>
            </a:endParaRPr>
          </a:p>
          <a:p>
            <a:pPr marL="0" lvl="0" indent="0">
              <a:buNone/>
            </a:pPr>
            <a:r>
              <a:rPr lang="en-US" sz="4400" b="1" dirty="0" smtClean="0">
                <a:solidFill>
                  <a:srgbClr val="0070C0"/>
                </a:solidFill>
              </a:rPr>
              <a:t>    </a:t>
            </a:r>
            <a:r>
              <a:rPr lang="en-US" sz="4400" b="1" dirty="0" err="1" smtClean="0">
                <a:solidFill>
                  <a:srgbClr val="0070C0"/>
                </a:solidFill>
              </a:rPr>
              <a:t>Kutubxonaga</a:t>
            </a:r>
            <a:r>
              <a:rPr lang="en-US" sz="4400" b="1" dirty="0" smtClean="0">
                <a:solidFill>
                  <a:srgbClr val="0070C0"/>
                </a:solidFill>
              </a:rPr>
              <a:t> </a:t>
            </a:r>
            <a:r>
              <a:rPr lang="en-US" sz="4400" b="1" dirty="0" err="1">
                <a:solidFill>
                  <a:srgbClr val="0070C0"/>
                </a:solidFill>
              </a:rPr>
              <a:t>a'zo</a:t>
            </a:r>
            <a:r>
              <a:rPr lang="en-US" sz="4400" b="1" dirty="0">
                <a:solidFill>
                  <a:srgbClr val="0070C0"/>
                </a:solidFill>
              </a:rPr>
              <a:t> </a:t>
            </a:r>
            <a:r>
              <a:rPr lang="en-US" sz="4400" b="1" dirty="0" err="1">
                <a:solidFill>
                  <a:srgbClr val="0070C0"/>
                </a:solidFill>
              </a:rPr>
              <a:t>bo‘lgan</a:t>
            </a:r>
            <a:r>
              <a:rPr lang="en-US" sz="4400" b="1" dirty="0">
                <a:solidFill>
                  <a:srgbClr val="0070C0"/>
                </a:solidFill>
              </a:rPr>
              <a:t> </a:t>
            </a:r>
            <a:r>
              <a:rPr lang="en-US" sz="4400" b="1" dirty="0" err="1">
                <a:solidFill>
                  <a:srgbClr val="0070C0"/>
                </a:solidFill>
              </a:rPr>
              <a:t>kitobxonlar</a:t>
            </a:r>
            <a:r>
              <a:rPr lang="en-US" sz="4400" b="1" dirty="0">
                <a:solidFill>
                  <a:srgbClr val="0070C0"/>
                </a:solidFill>
              </a:rPr>
              <a:t> u </a:t>
            </a:r>
            <a:r>
              <a:rPr lang="en-US" sz="4400" b="1" dirty="0" err="1">
                <a:solidFill>
                  <a:srgbClr val="0070C0"/>
                </a:solidFill>
              </a:rPr>
              <a:t>yerdagi</a:t>
            </a:r>
            <a:r>
              <a:rPr lang="en-US" sz="4400" b="1" dirty="0">
                <a:solidFill>
                  <a:srgbClr val="0070C0"/>
                </a:solidFill>
              </a:rPr>
              <a:t> </a:t>
            </a:r>
            <a:r>
              <a:rPr lang="en-US" sz="4400" b="1" dirty="0" err="1">
                <a:solidFill>
                  <a:srgbClr val="0070C0"/>
                </a:solidFill>
              </a:rPr>
              <a:t>adabiyotlardan</a:t>
            </a:r>
            <a:r>
              <a:rPr lang="en-US" sz="4400" b="1" dirty="0">
                <a:solidFill>
                  <a:srgbClr val="0070C0"/>
                </a:solidFill>
              </a:rPr>
              <a:t> </a:t>
            </a:r>
            <a:r>
              <a:rPr lang="en-US" sz="4400" b="1" dirty="0" err="1">
                <a:solidFill>
                  <a:srgbClr val="0070C0"/>
                </a:solidFill>
              </a:rPr>
              <a:t>bemalol</a:t>
            </a:r>
            <a:r>
              <a:rPr lang="en-US" sz="4400" b="1" dirty="0">
                <a:solidFill>
                  <a:srgbClr val="0070C0"/>
                </a:solidFill>
              </a:rPr>
              <a:t> </a:t>
            </a:r>
            <a:r>
              <a:rPr lang="en-US" sz="4400" b="1" dirty="0" err="1">
                <a:solidFill>
                  <a:srgbClr val="0070C0"/>
                </a:solidFill>
              </a:rPr>
              <a:t>foydalanishi</a:t>
            </a:r>
            <a:r>
              <a:rPr lang="en-US" sz="4400" b="1" dirty="0">
                <a:solidFill>
                  <a:srgbClr val="0070C0"/>
                </a:solidFill>
              </a:rPr>
              <a:t> </a:t>
            </a:r>
            <a:r>
              <a:rPr lang="en-US" sz="4400" b="1" dirty="0" err="1">
                <a:solidFill>
                  <a:srgbClr val="0070C0"/>
                </a:solidFill>
              </a:rPr>
              <a:t>mumkin</a:t>
            </a:r>
            <a:r>
              <a:rPr lang="en-US" sz="4400" b="1" dirty="0">
                <a:solidFill>
                  <a:srgbClr val="0070C0"/>
                </a:solidFill>
              </a:rPr>
              <a:t>.</a:t>
            </a:r>
            <a:endParaRPr lang="ru-RU" sz="4400" b="1" dirty="0">
              <a:solidFill>
                <a:srgbClr val="0070C0"/>
              </a:solidFill>
            </a:endParaRPr>
          </a:p>
          <a:p>
            <a:pPr marL="0" lvl="0" indent="0">
              <a:buNone/>
            </a:pPr>
            <a:r>
              <a:rPr lang="en-US" sz="4400" b="1" dirty="0" smtClean="0">
                <a:solidFill>
                  <a:srgbClr val="0070C0"/>
                </a:solidFill>
              </a:rPr>
              <a:t>     </a:t>
            </a:r>
            <a:r>
              <a:rPr lang="en-US" sz="4400" b="1" dirty="0" err="1">
                <a:solidFill>
                  <a:srgbClr val="0070C0"/>
                </a:solidFill>
              </a:rPr>
              <a:t>Kitobxonlar</a:t>
            </a:r>
            <a:r>
              <a:rPr lang="en-US" sz="4400" b="1" dirty="0">
                <a:solidFill>
                  <a:srgbClr val="0070C0"/>
                </a:solidFill>
              </a:rPr>
              <a:t> </a:t>
            </a:r>
            <a:r>
              <a:rPr lang="en-US" sz="4400" b="1" dirty="0" err="1">
                <a:solidFill>
                  <a:srgbClr val="0070C0"/>
                </a:solidFill>
              </a:rPr>
              <a:t>kutubxonadagi</a:t>
            </a:r>
            <a:r>
              <a:rPr lang="en-US" sz="4400" b="1" dirty="0">
                <a:solidFill>
                  <a:srgbClr val="0070C0"/>
                </a:solidFill>
              </a:rPr>
              <a:t> </a:t>
            </a:r>
            <a:r>
              <a:rPr lang="en-US" sz="4400" b="1" dirty="0" err="1">
                <a:solidFill>
                  <a:srgbClr val="0070C0"/>
                </a:solidFill>
              </a:rPr>
              <a:t>kitob</a:t>
            </a:r>
            <a:r>
              <a:rPr lang="en-US" sz="4400" b="1" dirty="0">
                <a:solidFill>
                  <a:srgbClr val="0070C0"/>
                </a:solidFill>
              </a:rPr>
              <a:t>, </a:t>
            </a:r>
            <a:r>
              <a:rPr lang="en-US" sz="4400" b="1" dirty="0" err="1">
                <a:solidFill>
                  <a:srgbClr val="0070C0"/>
                </a:solidFill>
              </a:rPr>
              <a:t>jurnal</a:t>
            </a:r>
            <a:r>
              <a:rPr lang="en-US" sz="4400" b="1" dirty="0">
                <a:solidFill>
                  <a:srgbClr val="0070C0"/>
                </a:solidFill>
              </a:rPr>
              <a:t> </a:t>
            </a:r>
            <a:r>
              <a:rPr lang="en-US" sz="4400" b="1" dirty="0" err="1">
                <a:solidFill>
                  <a:srgbClr val="0070C0"/>
                </a:solidFill>
              </a:rPr>
              <a:t>yoki</a:t>
            </a:r>
            <a:r>
              <a:rPr lang="en-US" sz="4400" b="1" dirty="0">
                <a:solidFill>
                  <a:srgbClr val="0070C0"/>
                </a:solidFill>
              </a:rPr>
              <a:t> </a:t>
            </a:r>
            <a:r>
              <a:rPr lang="en-US" sz="4400" b="1" dirty="0" err="1">
                <a:solidFill>
                  <a:srgbClr val="0070C0"/>
                </a:solidFill>
              </a:rPr>
              <a:t>gazetani</a:t>
            </a:r>
            <a:r>
              <a:rPr lang="en-US" sz="4400" b="1" dirty="0">
                <a:solidFill>
                  <a:srgbClr val="0070C0"/>
                </a:solidFill>
              </a:rPr>
              <a:t> 10 </a:t>
            </a:r>
            <a:r>
              <a:rPr lang="en-US" sz="4400" b="1" dirty="0" err="1">
                <a:solidFill>
                  <a:srgbClr val="0070C0"/>
                </a:solidFill>
              </a:rPr>
              <a:t>kunga</a:t>
            </a:r>
            <a:r>
              <a:rPr lang="en-US" sz="4400" b="1" dirty="0">
                <a:solidFill>
                  <a:srgbClr val="0070C0"/>
                </a:solidFill>
              </a:rPr>
              <a:t> </a:t>
            </a:r>
            <a:r>
              <a:rPr lang="en-US" sz="4400" b="1" dirty="0" err="1">
                <a:solidFill>
                  <a:srgbClr val="0070C0"/>
                </a:solidFill>
              </a:rPr>
              <a:t>o‘qish</a:t>
            </a:r>
            <a:r>
              <a:rPr lang="en-US" sz="4400" b="1" dirty="0">
                <a:solidFill>
                  <a:srgbClr val="0070C0"/>
                </a:solidFill>
              </a:rPr>
              <a:t> </a:t>
            </a:r>
            <a:r>
              <a:rPr lang="en-US" sz="4400" b="1" dirty="0" err="1">
                <a:solidFill>
                  <a:srgbClr val="0070C0"/>
                </a:solidFill>
              </a:rPr>
              <a:t>uchun</a:t>
            </a:r>
            <a:r>
              <a:rPr lang="en-US" sz="4400" b="1" dirty="0">
                <a:solidFill>
                  <a:srgbClr val="0070C0"/>
                </a:solidFill>
              </a:rPr>
              <a:t> </a:t>
            </a:r>
            <a:r>
              <a:rPr lang="en-US" sz="4400" b="1" dirty="0" err="1">
                <a:solidFill>
                  <a:srgbClr val="0070C0"/>
                </a:solidFill>
              </a:rPr>
              <a:t>olishi</a:t>
            </a:r>
            <a:r>
              <a:rPr lang="en-US" sz="4400" b="1" dirty="0">
                <a:solidFill>
                  <a:srgbClr val="0070C0"/>
                </a:solidFill>
              </a:rPr>
              <a:t> </a:t>
            </a:r>
            <a:r>
              <a:rPr lang="en-US" sz="4400" b="1" dirty="0" err="1" smtClean="0">
                <a:solidFill>
                  <a:srgbClr val="0070C0"/>
                </a:solidFill>
              </a:rPr>
              <a:t>mumkin</a:t>
            </a:r>
            <a:r>
              <a:rPr lang="en-US" sz="4400" b="1" dirty="0" smtClean="0">
                <a:solidFill>
                  <a:srgbClr val="0070C0"/>
                </a:solidFill>
              </a:rPr>
              <a:t>. </a:t>
            </a:r>
            <a:r>
              <a:rPr lang="ru-RU" sz="4400" b="1" dirty="0" err="1" smtClean="0">
                <a:solidFill>
                  <a:srgbClr val="0070C0"/>
                </a:solidFill>
              </a:rPr>
              <a:t>O‘n</a:t>
            </a:r>
            <a:r>
              <a:rPr lang="ru-RU" sz="4400" b="1" dirty="0" smtClean="0">
                <a:solidFill>
                  <a:srgbClr val="0070C0"/>
                </a:solidFill>
              </a:rPr>
              <a:t> </a:t>
            </a:r>
            <a:r>
              <a:rPr lang="ru-RU" sz="4400" b="1" dirty="0" err="1">
                <a:solidFill>
                  <a:srgbClr val="0070C0"/>
                </a:solidFill>
              </a:rPr>
              <a:t>kundan</a:t>
            </a:r>
            <a:r>
              <a:rPr lang="ru-RU" sz="4400" b="1" dirty="0">
                <a:solidFill>
                  <a:srgbClr val="0070C0"/>
                </a:solidFill>
              </a:rPr>
              <a:t> </a:t>
            </a:r>
            <a:r>
              <a:rPr lang="ru-RU" sz="4400" b="1" dirty="0" err="1">
                <a:solidFill>
                  <a:srgbClr val="0070C0"/>
                </a:solidFill>
              </a:rPr>
              <a:t>so</a:t>
            </a:r>
            <a:r>
              <a:rPr lang="ru-RU" sz="4400" b="1" dirty="0">
                <a:solidFill>
                  <a:srgbClr val="0070C0"/>
                </a:solidFill>
              </a:rPr>
              <a:t> ‘</a:t>
            </a:r>
            <a:r>
              <a:rPr lang="ru-RU" sz="4400" b="1" dirty="0" err="1">
                <a:solidFill>
                  <a:srgbClr val="0070C0"/>
                </a:solidFill>
              </a:rPr>
              <a:t>ng</a:t>
            </a:r>
            <a:r>
              <a:rPr lang="ru-RU" sz="4400" b="1" dirty="0">
                <a:solidFill>
                  <a:srgbClr val="0070C0"/>
                </a:solidFill>
              </a:rPr>
              <a:t> </a:t>
            </a:r>
            <a:r>
              <a:rPr lang="ru-RU" sz="4400" b="1" dirty="0" err="1">
                <a:solidFill>
                  <a:srgbClr val="0070C0"/>
                </a:solidFill>
              </a:rPr>
              <a:t>kitobni</a:t>
            </a:r>
            <a:r>
              <a:rPr lang="ru-RU" sz="4400" b="1" dirty="0">
                <a:solidFill>
                  <a:srgbClr val="0070C0"/>
                </a:solidFill>
              </a:rPr>
              <a:t> </a:t>
            </a:r>
            <a:r>
              <a:rPr lang="ru-RU" sz="4400" b="1" dirty="0" err="1">
                <a:solidFill>
                  <a:srgbClr val="0070C0"/>
                </a:solidFill>
              </a:rPr>
              <a:t>kutubxonaga</a:t>
            </a:r>
            <a:r>
              <a:rPr lang="ru-RU" sz="4400" b="1" dirty="0">
                <a:solidFill>
                  <a:srgbClr val="0070C0"/>
                </a:solidFill>
              </a:rPr>
              <a:t> </a:t>
            </a:r>
            <a:r>
              <a:rPr lang="ru-RU" sz="4400" b="1" dirty="0" err="1">
                <a:solidFill>
                  <a:srgbClr val="0070C0"/>
                </a:solidFill>
              </a:rPr>
              <a:t>qaytarish</a:t>
            </a:r>
            <a:r>
              <a:rPr lang="ru-RU" sz="4400" b="1" dirty="0">
                <a:solidFill>
                  <a:srgbClr val="0070C0"/>
                </a:solidFill>
              </a:rPr>
              <a:t> </a:t>
            </a:r>
            <a:r>
              <a:rPr lang="ru-RU" sz="4400" b="1" dirty="0" err="1">
                <a:solidFill>
                  <a:srgbClr val="0070C0"/>
                </a:solidFill>
              </a:rPr>
              <a:t>kerak</a:t>
            </a:r>
            <a:r>
              <a:rPr lang="ru-RU" sz="4400" b="1" dirty="0">
                <a:solidFill>
                  <a:srgbClr val="0070C0"/>
                </a:solidFill>
              </a:rPr>
              <a:t>.</a:t>
            </a:r>
          </a:p>
          <a:p>
            <a:pPr marL="0" indent="0">
              <a:buNone/>
            </a:pPr>
            <a:endParaRPr lang="ru-RU" sz="4400" b="1" dirty="0">
              <a:solidFill>
                <a:srgbClr val="0070C0"/>
              </a:solidFill>
            </a:endParaRPr>
          </a:p>
        </p:txBody>
      </p:sp>
    </p:spTree>
    <p:extLst>
      <p:ext uri="{BB962C8B-B14F-4D97-AF65-F5344CB8AC3E}">
        <p14:creationId xmlns:p14="http://schemas.microsoft.com/office/powerpoint/2010/main" val="128448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расивые картинки для презентации (53 фото) • Развлекательные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903514" y="883216"/>
            <a:ext cx="9829800" cy="4351338"/>
          </a:xfrm>
        </p:spPr>
        <p:txBody>
          <a:bodyPr>
            <a:noAutofit/>
          </a:bodyPr>
          <a:lstStyle/>
          <a:p>
            <a:pPr marL="0" lvl="0" indent="0">
              <a:buNone/>
            </a:pPr>
            <a:r>
              <a:rPr lang="en-US" sz="4400" b="1" dirty="0" smtClean="0">
                <a:solidFill>
                  <a:srgbClr val="0070C0"/>
                </a:solidFill>
              </a:rPr>
              <a:t>    </a:t>
            </a:r>
            <a:r>
              <a:rPr lang="en-US" sz="4400" b="1" dirty="0" err="1" smtClean="0">
                <a:solidFill>
                  <a:srgbClr val="0070C0"/>
                </a:solidFill>
              </a:rPr>
              <a:t>Foydalanuvchilar</a:t>
            </a:r>
            <a:r>
              <a:rPr lang="en-US" sz="4400" b="1" dirty="0" smtClean="0">
                <a:solidFill>
                  <a:srgbClr val="0070C0"/>
                </a:solidFill>
              </a:rPr>
              <a:t> </a:t>
            </a:r>
            <a:r>
              <a:rPr lang="en-US" sz="4400" b="1" dirty="0" err="1" smtClean="0">
                <a:solidFill>
                  <a:srgbClr val="0070C0"/>
                </a:solidFill>
              </a:rPr>
              <a:t>kutubxonadan</a:t>
            </a:r>
            <a:r>
              <a:rPr lang="en-US" sz="4400" b="1" dirty="0" smtClean="0">
                <a:solidFill>
                  <a:srgbClr val="0070C0"/>
                </a:solidFill>
              </a:rPr>
              <a:t> </a:t>
            </a:r>
            <a:r>
              <a:rPr lang="en-US" sz="4400" b="1" dirty="0" err="1" smtClean="0">
                <a:solidFill>
                  <a:srgbClr val="0070C0"/>
                </a:solidFill>
              </a:rPr>
              <a:t>olingan</a:t>
            </a:r>
            <a:r>
              <a:rPr lang="en-US" sz="4400" b="1" dirty="0" smtClean="0">
                <a:solidFill>
                  <a:srgbClr val="0070C0"/>
                </a:solidFill>
              </a:rPr>
              <a:t> </a:t>
            </a:r>
            <a:r>
              <a:rPr lang="en-US" sz="4400" b="1" dirty="0" err="1" smtClean="0">
                <a:solidFill>
                  <a:srgbClr val="0070C0"/>
                </a:solidFill>
              </a:rPr>
              <a:t>kitoblarni</a:t>
            </a:r>
            <a:r>
              <a:rPr lang="en-US" sz="4400" b="1" dirty="0" smtClean="0">
                <a:solidFill>
                  <a:srgbClr val="0070C0"/>
                </a:solidFill>
              </a:rPr>
              <a:t> </a:t>
            </a:r>
            <a:r>
              <a:rPr lang="en-US" sz="4400" b="1" dirty="0" err="1" smtClean="0">
                <a:solidFill>
                  <a:srgbClr val="0070C0"/>
                </a:solidFill>
              </a:rPr>
              <a:t>ehtiyot</a:t>
            </a:r>
            <a:r>
              <a:rPr lang="en-US" sz="4400" b="1" dirty="0" smtClean="0">
                <a:solidFill>
                  <a:srgbClr val="0070C0"/>
                </a:solidFill>
              </a:rPr>
              <a:t> </a:t>
            </a:r>
            <a:r>
              <a:rPr lang="en-US" sz="4400" b="1" dirty="0" err="1" smtClean="0">
                <a:solidFill>
                  <a:srgbClr val="0070C0"/>
                </a:solidFill>
              </a:rPr>
              <a:t>qilishi</a:t>
            </a:r>
            <a:r>
              <a:rPr lang="en-US" sz="4400" b="1" dirty="0" smtClean="0">
                <a:solidFill>
                  <a:srgbClr val="0070C0"/>
                </a:solidFill>
              </a:rPr>
              <a:t> </a:t>
            </a:r>
            <a:r>
              <a:rPr lang="en-US" sz="4400" b="1" dirty="0" err="1" smtClean="0">
                <a:solidFill>
                  <a:srgbClr val="0070C0"/>
                </a:solidFill>
              </a:rPr>
              <a:t>shart</a:t>
            </a:r>
            <a:r>
              <a:rPr lang="en-US" sz="4400" b="1" dirty="0" smtClean="0">
                <a:solidFill>
                  <a:srgbClr val="0070C0"/>
                </a:solidFill>
              </a:rPr>
              <a:t>.  </a:t>
            </a:r>
            <a:r>
              <a:rPr lang="en-US" sz="4400" b="1" dirty="0" err="1" smtClean="0">
                <a:solidFill>
                  <a:srgbClr val="0070C0"/>
                </a:solidFill>
              </a:rPr>
              <a:t>Kitobning</a:t>
            </a:r>
            <a:r>
              <a:rPr lang="en-US" sz="4400" b="1" dirty="0" smtClean="0">
                <a:solidFill>
                  <a:srgbClr val="0070C0"/>
                </a:solidFill>
              </a:rPr>
              <a:t> </a:t>
            </a:r>
            <a:r>
              <a:rPr lang="en-US" sz="4400" b="1" dirty="0" err="1" smtClean="0">
                <a:solidFill>
                  <a:srgbClr val="0070C0"/>
                </a:solidFill>
              </a:rPr>
              <a:t>varaqlarini</a:t>
            </a:r>
            <a:r>
              <a:rPr lang="en-US" sz="4400" b="1" dirty="0" smtClean="0">
                <a:solidFill>
                  <a:srgbClr val="0070C0"/>
                </a:solidFill>
              </a:rPr>
              <a:t> </a:t>
            </a:r>
            <a:r>
              <a:rPr lang="en-US" sz="4400" b="1" dirty="0" err="1" smtClean="0">
                <a:solidFill>
                  <a:srgbClr val="0070C0"/>
                </a:solidFill>
              </a:rPr>
              <a:t>buklash</a:t>
            </a:r>
            <a:r>
              <a:rPr lang="en-US" sz="4400" b="1" dirty="0" smtClean="0">
                <a:solidFill>
                  <a:srgbClr val="0070C0"/>
                </a:solidFill>
              </a:rPr>
              <a:t> </a:t>
            </a:r>
            <a:r>
              <a:rPr lang="en-US" sz="4400" b="1" dirty="0" err="1" smtClean="0">
                <a:solidFill>
                  <a:srgbClr val="0070C0"/>
                </a:solidFill>
              </a:rPr>
              <a:t>va</a:t>
            </a:r>
            <a:r>
              <a:rPr lang="en-US" sz="4400" b="1" dirty="0" smtClean="0">
                <a:solidFill>
                  <a:srgbClr val="0070C0"/>
                </a:solidFill>
              </a:rPr>
              <a:t> </a:t>
            </a:r>
            <a:r>
              <a:rPr lang="en-US" sz="4400" b="1" dirty="0" err="1" smtClean="0">
                <a:solidFill>
                  <a:srgbClr val="0070C0"/>
                </a:solidFill>
              </a:rPr>
              <a:t>yirtish</a:t>
            </a:r>
            <a:r>
              <a:rPr lang="en-US" sz="4400" b="1" dirty="0" smtClean="0">
                <a:solidFill>
                  <a:srgbClr val="0070C0"/>
                </a:solidFill>
              </a:rPr>
              <a:t>, </a:t>
            </a:r>
            <a:r>
              <a:rPr lang="en-US" sz="4400" b="1" dirty="0" err="1" smtClean="0">
                <a:solidFill>
                  <a:srgbClr val="0070C0"/>
                </a:solidFill>
              </a:rPr>
              <a:t>kitobga</a:t>
            </a:r>
            <a:r>
              <a:rPr lang="en-US" sz="4400" b="1" dirty="0" smtClean="0">
                <a:solidFill>
                  <a:srgbClr val="0070C0"/>
                </a:solidFill>
              </a:rPr>
              <a:t> </a:t>
            </a:r>
            <a:r>
              <a:rPr lang="en-US" sz="4400" b="1" dirty="0" err="1" smtClean="0">
                <a:solidFill>
                  <a:srgbClr val="0070C0"/>
                </a:solidFill>
              </a:rPr>
              <a:t>chizish</a:t>
            </a:r>
            <a:r>
              <a:rPr lang="en-US" sz="4400" b="1" dirty="0" smtClean="0">
                <a:solidFill>
                  <a:srgbClr val="0070C0"/>
                </a:solidFill>
              </a:rPr>
              <a:t>, </a:t>
            </a:r>
            <a:r>
              <a:rPr lang="en-US" sz="4400" b="1" dirty="0" err="1" smtClean="0">
                <a:solidFill>
                  <a:srgbClr val="0070C0"/>
                </a:solidFill>
              </a:rPr>
              <a:t>yozish</a:t>
            </a:r>
            <a:r>
              <a:rPr lang="en-US" sz="4400" b="1" dirty="0" smtClean="0">
                <a:solidFill>
                  <a:srgbClr val="0070C0"/>
                </a:solidFill>
              </a:rPr>
              <a:t> </a:t>
            </a:r>
            <a:r>
              <a:rPr lang="en-US" sz="4400" b="1" dirty="0" err="1" smtClean="0">
                <a:solidFill>
                  <a:srgbClr val="0070C0"/>
                </a:solidFill>
              </a:rPr>
              <a:t>mumkin</a:t>
            </a:r>
            <a:r>
              <a:rPr lang="en-US" sz="4400" b="1" dirty="0" smtClean="0">
                <a:solidFill>
                  <a:srgbClr val="0070C0"/>
                </a:solidFill>
              </a:rPr>
              <a:t> </a:t>
            </a:r>
            <a:r>
              <a:rPr lang="en-US" sz="4400" b="1" dirty="0" err="1" smtClean="0">
                <a:solidFill>
                  <a:srgbClr val="0070C0"/>
                </a:solidFill>
              </a:rPr>
              <a:t>emas</a:t>
            </a:r>
            <a:r>
              <a:rPr lang="en-US" sz="4400" b="1" dirty="0" smtClean="0">
                <a:solidFill>
                  <a:srgbClr val="0070C0"/>
                </a:solidFill>
              </a:rPr>
              <a:t>.</a:t>
            </a:r>
            <a:endParaRPr lang="ru-RU" sz="4400" b="1" dirty="0" smtClean="0">
              <a:solidFill>
                <a:srgbClr val="0070C0"/>
              </a:solidFill>
            </a:endParaRPr>
          </a:p>
          <a:p>
            <a:pPr marL="0" lvl="0" indent="0">
              <a:buNone/>
            </a:pPr>
            <a:r>
              <a:rPr lang="en-US" sz="4400" b="1" dirty="0" smtClean="0">
                <a:solidFill>
                  <a:srgbClr val="0070C0"/>
                </a:solidFill>
              </a:rPr>
              <a:t>    </a:t>
            </a:r>
            <a:r>
              <a:rPr lang="en-US" sz="4400" b="1" dirty="0" err="1" smtClean="0">
                <a:solidFill>
                  <a:srgbClr val="0070C0"/>
                </a:solidFill>
              </a:rPr>
              <a:t>Kitobni</a:t>
            </a:r>
            <a:r>
              <a:rPr lang="en-US" sz="4400" b="1" dirty="0" smtClean="0">
                <a:solidFill>
                  <a:srgbClr val="0070C0"/>
                </a:solidFill>
              </a:rPr>
              <a:t> </a:t>
            </a:r>
            <a:r>
              <a:rPr lang="en-US" sz="4400" b="1" dirty="0" err="1" smtClean="0">
                <a:solidFill>
                  <a:srgbClr val="0070C0"/>
                </a:solidFill>
              </a:rPr>
              <a:t>yo‘qotib</a:t>
            </a:r>
            <a:r>
              <a:rPr lang="en-US" sz="4400" b="1" dirty="0" smtClean="0">
                <a:solidFill>
                  <a:srgbClr val="0070C0"/>
                </a:solidFill>
              </a:rPr>
              <a:t> </a:t>
            </a:r>
            <a:r>
              <a:rPr lang="en-US" sz="4400" b="1" dirty="0" err="1" smtClean="0">
                <a:solidFill>
                  <a:srgbClr val="0070C0"/>
                </a:solidFill>
              </a:rPr>
              <a:t>qo‘ysa</a:t>
            </a:r>
            <a:r>
              <a:rPr lang="en-US" sz="4400" b="1" dirty="0" smtClean="0">
                <a:solidFill>
                  <a:srgbClr val="0070C0"/>
                </a:solidFill>
              </a:rPr>
              <a:t>, </a:t>
            </a:r>
            <a:r>
              <a:rPr lang="en-US" sz="4400" b="1" dirty="0" err="1" smtClean="0">
                <a:solidFill>
                  <a:srgbClr val="0070C0"/>
                </a:solidFill>
              </a:rPr>
              <a:t>yo</a:t>
            </a:r>
            <a:r>
              <a:rPr lang="en-US" sz="4400" b="1" dirty="0" smtClean="0">
                <a:solidFill>
                  <a:srgbClr val="0070C0"/>
                </a:solidFill>
              </a:rPr>
              <a:t> </a:t>
            </a:r>
            <a:r>
              <a:rPr lang="en-US" sz="4400" b="1" dirty="0" err="1" smtClean="0">
                <a:solidFill>
                  <a:srgbClr val="0070C0"/>
                </a:solidFill>
              </a:rPr>
              <a:t>bilmay</a:t>
            </a:r>
            <a:r>
              <a:rPr lang="en-US" sz="4400" b="1" dirty="0" smtClean="0">
                <a:solidFill>
                  <a:srgbClr val="0070C0"/>
                </a:solidFill>
              </a:rPr>
              <a:t> </a:t>
            </a:r>
            <a:r>
              <a:rPr lang="en-US" sz="4400" b="1" dirty="0" err="1" smtClean="0">
                <a:solidFill>
                  <a:srgbClr val="0070C0"/>
                </a:solidFill>
              </a:rPr>
              <a:t>yirtib</a:t>
            </a:r>
            <a:r>
              <a:rPr lang="en-US" sz="4400" b="1" dirty="0" smtClean="0">
                <a:solidFill>
                  <a:srgbClr val="0070C0"/>
                </a:solidFill>
              </a:rPr>
              <a:t> </a:t>
            </a:r>
            <a:r>
              <a:rPr lang="en-US" sz="4400" b="1" dirty="0" err="1" smtClean="0">
                <a:solidFill>
                  <a:srgbClr val="0070C0"/>
                </a:solidFill>
              </a:rPr>
              <a:t>qo‘ysa</a:t>
            </a:r>
            <a:r>
              <a:rPr lang="en-US" sz="4400" b="1" dirty="0" smtClean="0">
                <a:solidFill>
                  <a:srgbClr val="0070C0"/>
                </a:solidFill>
              </a:rPr>
              <a:t>, </a:t>
            </a:r>
            <a:r>
              <a:rPr lang="en-US" sz="4400" b="1" dirty="0" err="1" smtClean="0">
                <a:solidFill>
                  <a:srgbClr val="0070C0"/>
                </a:solidFill>
              </a:rPr>
              <a:t>o‘rniga</a:t>
            </a:r>
            <a:r>
              <a:rPr lang="en-US" sz="4400" b="1" dirty="0" smtClean="0">
                <a:solidFill>
                  <a:srgbClr val="0070C0"/>
                </a:solidFill>
              </a:rPr>
              <a:t> </a:t>
            </a:r>
            <a:r>
              <a:rPr lang="en-US" sz="4400" b="1" dirty="0" err="1" smtClean="0">
                <a:solidFill>
                  <a:srgbClr val="0070C0"/>
                </a:solidFill>
              </a:rPr>
              <a:t>boshqa</a:t>
            </a:r>
            <a:r>
              <a:rPr lang="en-US" sz="4400" b="1" dirty="0" smtClean="0">
                <a:solidFill>
                  <a:srgbClr val="0070C0"/>
                </a:solidFill>
              </a:rPr>
              <a:t> </a:t>
            </a:r>
            <a:r>
              <a:rPr lang="en-US" sz="4400" b="1" dirty="0" err="1" smtClean="0">
                <a:solidFill>
                  <a:srgbClr val="0070C0"/>
                </a:solidFill>
              </a:rPr>
              <a:t>shunday</a:t>
            </a:r>
            <a:r>
              <a:rPr lang="en-US" sz="4400" b="1" dirty="0" smtClean="0">
                <a:solidFill>
                  <a:srgbClr val="0070C0"/>
                </a:solidFill>
              </a:rPr>
              <a:t> </a:t>
            </a:r>
            <a:r>
              <a:rPr lang="en-US" sz="4400" b="1" dirty="0" err="1" smtClean="0">
                <a:solidFill>
                  <a:srgbClr val="0070C0"/>
                </a:solidFill>
              </a:rPr>
              <a:t>kitob</a:t>
            </a:r>
            <a:r>
              <a:rPr lang="en-US" sz="4400" b="1" dirty="0" smtClean="0">
                <a:solidFill>
                  <a:srgbClr val="0070C0"/>
                </a:solidFill>
              </a:rPr>
              <a:t> </a:t>
            </a:r>
            <a:r>
              <a:rPr lang="en-US" sz="4400" b="1" dirty="0" err="1" smtClean="0">
                <a:solidFill>
                  <a:srgbClr val="0070C0"/>
                </a:solidFill>
              </a:rPr>
              <a:t>topshirishi</a:t>
            </a:r>
            <a:r>
              <a:rPr lang="en-US" sz="4400" b="1" dirty="0" smtClean="0">
                <a:solidFill>
                  <a:srgbClr val="0070C0"/>
                </a:solidFill>
              </a:rPr>
              <a:t> </a:t>
            </a:r>
            <a:r>
              <a:rPr lang="en-US" sz="4400" b="1" dirty="0" err="1" smtClean="0">
                <a:solidFill>
                  <a:srgbClr val="0070C0"/>
                </a:solidFill>
              </a:rPr>
              <a:t>kerak</a:t>
            </a:r>
            <a:r>
              <a:rPr lang="en-US" sz="4400" b="1" dirty="0" smtClean="0">
                <a:solidFill>
                  <a:srgbClr val="0070C0"/>
                </a:solidFill>
              </a:rPr>
              <a:t>.</a:t>
            </a:r>
            <a:endParaRPr lang="ru-RU" sz="4400" b="1" dirty="0" smtClean="0">
              <a:solidFill>
                <a:srgbClr val="0070C0"/>
              </a:solidFill>
            </a:endParaRPr>
          </a:p>
          <a:p>
            <a:pPr marL="0" indent="0">
              <a:buNone/>
            </a:pPr>
            <a:endParaRPr lang="ru-RU" sz="4400" dirty="0"/>
          </a:p>
        </p:txBody>
      </p:sp>
    </p:spTree>
    <p:extLst>
      <p:ext uri="{BB962C8B-B14F-4D97-AF65-F5344CB8AC3E}">
        <p14:creationId xmlns:p14="http://schemas.microsoft.com/office/powerpoint/2010/main" val="2274241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Красивые картинки для презентации (53 фото) • Развлекательные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20750" y="160337"/>
            <a:ext cx="10128250" cy="6381975"/>
          </a:xfrm>
        </p:spPr>
        <p:txBody>
          <a:bodyPr>
            <a:noAutofit/>
          </a:bodyPr>
          <a:lstStyle/>
          <a:p>
            <a:r>
              <a:rPr lang="en-US" b="1" dirty="0" err="1" smtClean="0">
                <a:solidFill>
                  <a:srgbClr val="0070C0"/>
                </a:solidFill>
                <a:latin typeface="+mn-lt"/>
              </a:rPr>
              <a:t>Hamma</a:t>
            </a:r>
            <a:r>
              <a:rPr lang="en-US" b="1" dirty="0" smtClean="0">
                <a:solidFill>
                  <a:srgbClr val="0070C0"/>
                </a:solidFill>
                <a:latin typeface="+mn-lt"/>
              </a:rPr>
              <a:t> </a:t>
            </a:r>
            <a:r>
              <a:rPr lang="en-US" b="1" dirty="0" err="1">
                <a:solidFill>
                  <a:srgbClr val="0070C0"/>
                </a:solidFill>
                <a:latin typeface="+mn-lt"/>
              </a:rPr>
              <a:t>qoidalar</a:t>
            </a:r>
            <a:r>
              <a:rPr lang="en-US" b="1" dirty="0">
                <a:solidFill>
                  <a:srgbClr val="0070C0"/>
                </a:solidFill>
                <a:latin typeface="+mn-lt"/>
              </a:rPr>
              <a:t> </a:t>
            </a:r>
            <a:r>
              <a:rPr lang="en-US" b="1" dirty="0" err="1">
                <a:solidFill>
                  <a:srgbClr val="0070C0"/>
                </a:solidFill>
                <a:latin typeface="+mn-lt"/>
              </a:rPr>
              <a:t>tushunarlimi</a:t>
            </a:r>
            <a:r>
              <a:rPr lang="en-US" b="1" dirty="0">
                <a:solidFill>
                  <a:srgbClr val="0070C0"/>
                </a:solidFill>
                <a:latin typeface="+mn-lt"/>
              </a:rPr>
              <a:t>?</a:t>
            </a:r>
            <a:r>
              <a:rPr lang="ru-RU" b="1" dirty="0">
                <a:solidFill>
                  <a:srgbClr val="0070C0"/>
                </a:solidFill>
                <a:latin typeface="+mn-lt"/>
              </a:rPr>
              <a:t/>
            </a:r>
            <a:br>
              <a:rPr lang="ru-RU" b="1" dirty="0">
                <a:solidFill>
                  <a:srgbClr val="0070C0"/>
                </a:solidFill>
                <a:latin typeface="+mn-lt"/>
              </a:rPr>
            </a:br>
            <a:r>
              <a:rPr lang="en-US" b="1" dirty="0" smtClean="0">
                <a:solidFill>
                  <a:srgbClr val="0070C0"/>
                </a:solidFill>
                <a:latin typeface="+mn-lt"/>
              </a:rPr>
              <a:t>- </a:t>
            </a:r>
            <a:r>
              <a:rPr lang="en-US" b="1" dirty="0" smtClean="0">
                <a:solidFill>
                  <a:srgbClr val="0070C0"/>
                </a:solidFill>
                <a:latin typeface="+mn-lt"/>
              </a:rPr>
              <a:t>Ha</a:t>
            </a:r>
            <a:r>
              <a:rPr lang="en-US" b="1" dirty="0">
                <a:solidFill>
                  <a:srgbClr val="0070C0"/>
                </a:solidFill>
                <a:latin typeface="+mn-lt"/>
              </a:rPr>
              <a:t>, </a:t>
            </a:r>
            <a:r>
              <a:rPr lang="en-US" b="1" dirty="0" err="1">
                <a:solidFill>
                  <a:srgbClr val="0070C0"/>
                </a:solidFill>
                <a:latin typeface="+mn-lt"/>
              </a:rPr>
              <a:t>tushunarli</a:t>
            </a:r>
            <a:r>
              <a:rPr lang="en-US" b="1" dirty="0">
                <a:solidFill>
                  <a:srgbClr val="0070C0"/>
                </a:solidFill>
                <a:latin typeface="+mn-lt"/>
              </a:rPr>
              <a:t>.</a:t>
            </a:r>
            <a:r>
              <a:rPr lang="ru-RU" b="1" dirty="0">
                <a:solidFill>
                  <a:srgbClr val="0070C0"/>
                </a:solidFill>
                <a:latin typeface="+mn-lt"/>
              </a:rPr>
              <a:t/>
            </a:r>
            <a:br>
              <a:rPr lang="ru-RU" b="1" dirty="0">
                <a:solidFill>
                  <a:srgbClr val="0070C0"/>
                </a:solidFill>
                <a:latin typeface="+mn-lt"/>
              </a:rPr>
            </a:br>
            <a:r>
              <a:rPr lang="en-US" b="1" dirty="0" smtClean="0">
                <a:solidFill>
                  <a:srgbClr val="0070C0"/>
                </a:solidFill>
                <a:latin typeface="+mn-lt"/>
              </a:rPr>
              <a:t>- </a:t>
            </a:r>
            <a:r>
              <a:rPr lang="en-US" b="1" dirty="0" err="1" smtClean="0">
                <a:solidFill>
                  <a:srgbClr val="0070C0"/>
                </a:solidFill>
                <a:latin typeface="+mn-lt"/>
              </a:rPr>
              <a:t>Mana</a:t>
            </a:r>
            <a:r>
              <a:rPr lang="en-US" b="1" dirty="0" smtClean="0">
                <a:solidFill>
                  <a:srgbClr val="0070C0"/>
                </a:solidFill>
                <a:latin typeface="+mn-lt"/>
              </a:rPr>
              <a:t> </a:t>
            </a:r>
            <a:r>
              <a:rPr lang="en-US" b="1" dirty="0" err="1">
                <a:solidFill>
                  <a:srgbClr val="0070C0"/>
                </a:solidFill>
                <a:latin typeface="+mn-lt"/>
              </a:rPr>
              <a:t>bu</a:t>
            </a:r>
            <a:r>
              <a:rPr lang="en-US" b="1" dirty="0">
                <a:solidFill>
                  <a:srgbClr val="0070C0"/>
                </a:solidFill>
                <a:latin typeface="+mn-lt"/>
              </a:rPr>
              <a:t> </a:t>
            </a:r>
            <a:r>
              <a:rPr lang="en-US" b="1" dirty="0" err="1">
                <a:solidFill>
                  <a:srgbClr val="0070C0"/>
                </a:solidFill>
                <a:latin typeface="+mn-lt"/>
              </a:rPr>
              <a:t>yerda</a:t>
            </a:r>
            <a:r>
              <a:rPr lang="en-US" b="1" dirty="0">
                <a:solidFill>
                  <a:srgbClr val="0070C0"/>
                </a:solidFill>
                <a:latin typeface="+mn-lt"/>
              </a:rPr>
              <a:t> </a:t>
            </a:r>
            <a:r>
              <a:rPr lang="en-US" b="1" dirty="0" err="1">
                <a:solidFill>
                  <a:srgbClr val="0070C0"/>
                </a:solidFill>
                <a:latin typeface="+mn-lt"/>
              </a:rPr>
              <a:t>kitob</a:t>
            </a:r>
            <a:r>
              <a:rPr lang="en-US" b="1" dirty="0">
                <a:solidFill>
                  <a:srgbClr val="0070C0"/>
                </a:solidFill>
                <a:latin typeface="+mn-lt"/>
              </a:rPr>
              <a:t> </a:t>
            </a:r>
            <a:r>
              <a:rPr lang="en-US" b="1" dirty="0" err="1">
                <a:solidFill>
                  <a:srgbClr val="0070C0"/>
                </a:solidFill>
                <a:latin typeface="+mn-lt"/>
              </a:rPr>
              <a:t>javonlari</a:t>
            </a:r>
            <a:r>
              <a:rPr lang="en-US" b="1" dirty="0">
                <a:solidFill>
                  <a:srgbClr val="0070C0"/>
                </a:solidFill>
                <a:latin typeface="+mn-lt"/>
              </a:rPr>
              <a:t> bor. Bu </a:t>
            </a:r>
            <a:r>
              <a:rPr lang="en-US" b="1" dirty="0" smtClean="0">
                <a:solidFill>
                  <a:srgbClr val="0070C0"/>
                </a:solidFill>
                <a:latin typeface="+mn-lt"/>
              </a:rPr>
              <a:t>   </a:t>
            </a:r>
            <a:r>
              <a:rPr lang="en-US" b="1" dirty="0" err="1" smtClean="0">
                <a:solidFill>
                  <a:srgbClr val="0070C0"/>
                </a:solidFill>
                <a:latin typeface="+mn-lt"/>
              </a:rPr>
              <a:t>bo‘limda</a:t>
            </a:r>
            <a:r>
              <a:rPr lang="en-US" b="1" dirty="0" smtClean="0">
                <a:solidFill>
                  <a:srgbClr val="0070C0"/>
                </a:solidFill>
                <a:latin typeface="+mn-lt"/>
              </a:rPr>
              <a:t> </a:t>
            </a:r>
            <a:r>
              <a:rPr lang="en-US" b="1" dirty="0" err="1">
                <a:solidFill>
                  <a:srgbClr val="0070C0"/>
                </a:solidFill>
                <a:latin typeface="+mn-lt"/>
              </a:rPr>
              <a:t>badiiy</a:t>
            </a:r>
            <a:r>
              <a:rPr lang="en-US" b="1" dirty="0">
                <a:solidFill>
                  <a:srgbClr val="0070C0"/>
                </a:solidFill>
                <a:latin typeface="+mn-lt"/>
              </a:rPr>
              <a:t> </a:t>
            </a:r>
            <a:r>
              <a:rPr lang="en-US" b="1" dirty="0" err="1">
                <a:solidFill>
                  <a:srgbClr val="0070C0"/>
                </a:solidFill>
                <a:latin typeface="+mn-lt"/>
              </a:rPr>
              <a:t>asarlar</a:t>
            </a:r>
            <a:r>
              <a:rPr lang="en-US" b="1" dirty="0">
                <a:solidFill>
                  <a:srgbClr val="0070C0"/>
                </a:solidFill>
                <a:latin typeface="+mn-lt"/>
              </a:rPr>
              <a:t>, </a:t>
            </a:r>
            <a:r>
              <a:rPr lang="en-US" b="1" dirty="0" err="1">
                <a:solidFill>
                  <a:srgbClr val="0070C0"/>
                </a:solidFill>
                <a:latin typeface="+mn-lt"/>
              </a:rPr>
              <a:t>bu</a:t>
            </a:r>
            <a:r>
              <a:rPr lang="en-US" b="1" dirty="0">
                <a:solidFill>
                  <a:srgbClr val="0070C0"/>
                </a:solidFill>
                <a:latin typeface="+mn-lt"/>
              </a:rPr>
              <a:t> </a:t>
            </a:r>
            <a:r>
              <a:rPr lang="en-US" b="1" dirty="0" err="1">
                <a:solidFill>
                  <a:srgbClr val="0070C0"/>
                </a:solidFill>
                <a:latin typeface="+mn-lt"/>
              </a:rPr>
              <a:t>bo</a:t>
            </a:r>
            <a:r>
              <a:rPr lang="en-US" b="1" dirty="0">
                <a:solidFill>
                  <a:srgbClr val="0070C0"/>
                </a:solidFill>
                <a:latin typeface="+mn-lt"/>
              </a:rPr>
              <a:t> ‘</a:t>
            </a:r>
            <a:r>
              <a:rPr lang="en-US" b="1" dirty="0" err="1">
                <a:solidFill>
                  <a:srgbClr val="0070C0"/>
                </a:solidFill>
                <a:latin typeface="+mn-lt"/>
              </a:rPr>
              <a:t>limda</a:t>
            </a:r>
            <a:r>
              <a:rPr lang="en-US" b="1" dirty="0">
                <a:solidFill>
                  <a:srgbClr val="0070C0"/>
                </a:solidFill>
                <a:latin typeface="+mn-lt"/>
              </a:rPr>
              <a:t> </a:t>
            </a:r>
            <a:r>
              <a:rPr lang="en-US" b="1" dirty="0" err="1">
                <a:solidFill>
                  <a:srgbClr val="0070C0"/>
                </a:solidFill>
                <a:latin typeface="+mn-lt"/>
              </a:rPr>
              <a:t>ensiklopediyalar</a:t>
            </a:r>
            <a:r>
              <a:rPr lang="en-US" b="1" dirty="0">
                <a:solidFill>
                  <a:srgbClr val="0070C0"/>
                </a:solidFill>
                <a:latin typeface="+mn-lt"/>
              </a:rPr>
              <a:t>, </a:t>
            </a:r>
            <a:r>
              <a:rPr lang="en-US" b="1" dirty="0" err="1">
                <a:solidFill>
                  <a:srgbClr val="0070C0"/>
                </a:solidFill>
                <a:latin typeface="+mn-lt"/>
              </a:rPr>
              <a:t>bunisida</a:t>
            </a:r>
            <a:r>
              <a:rPr lang="en-US" b="1" dirty="0">
                <a:solidFill>
                  <a:srgbClr val="0070C0"/>
                </a:solidFill>
                <a:latin typeface="+mn-lt"/>
              </a:rPr>
              <a:t> </a:t>
            </a:r>
            <a:r>
              <a:rPr lang="en-US" b="1" dirty="0" err="1">
                <a:solidFill>
                  <a:srgbClr val="0070C0"/>
                </a:solidFill>
                <a:latin typeface="+mn-lt"/>
              </a:rPr>
              <a:t>esa</a:t>
            </a:r>
            <a:r>
              <a:rPr lang="en-US" b="1" dirty="0">
                <a:solidFill>
                  <a:srgbClr val="0070C0"/>
                </a:solidFill>
                <a:latin typeface="+mn-lt"/>
              </a:rPr>
              <a:t> </a:t>
            </a:r>
            <a:r>
              <a:rPr lang="en-US" b="1" dirty="0" err="1">
                <a:solidFill>
                  <a:srgbClr val="0070C0"/>
                </a:solidFill>
                <a:latin typeface="+mn-lt"/>
              </a:rPr>
              <a:t>darsliklar</a:t>
            </a:r>
            <a:r>
              <a:rPr lang="en-US" b="1" dirty="0">
                <a:solidFill>
                  <a:srgbClr val="0070C0"/>
                </a:solidFill>
                <a:latin typeface="+mn-lt"/>
              </a:rPr>
              <a:t> bor. </a:t>
            </a:r>
            <a:r>
              <a:rPr lang="en-US" b="1" dirty="0" err="1">
                <a:solidFill>
                  <a:srgbClr val="0070C0"/>
                </a:solidFill>
                <a:latin typeface="+mn-lt"/>
              </a:rPr>
              <a:t>Siz</a:t>
            </a:r>
            <a:r>
              <a:rPr lang="en-US" b="1" dirty="0">
                <a:solidFill>
                  <a:srgbClr val="0070C0"/>
                </a:solidFill>
                <a:latin typeface="+mn-lt"/>
              </a:rPr>
              <a:t> </a:t>
            </a:r>
            <a:r>
              <a:rPr lang="en-US" b="1" dirty="0" err="1" smtClean="0">
                <a:solidFill>
                  <a:srgbClr val="0070C0"/>
                </a:solidFill>
                <a:latin typeface="+mn-lt"/>
              </a:rPr>
              <a:t>o‘zingizni</a:t>
            </a:r>
            <a:r>
              <a:rPr lang="en-US" b="1" dirty="0" smtClean="0">
                <a:solidFill>
                  <a:srgbClr val="0070C0"/>
                </a:solidFill>
                <a:latin typeface="+mn-lt"/>
              </a:rPr>
              <a:t> </a:t>
            </a:r>
            <a:r>
              <a:rPr lang="en-US" b="1" dirty="0" err="1">
                <a:solidFill>
                  <a:srgbClr val="0070C0"/>
                </a:solidFill>
                <a:latin typeface="+mn-lt"/>
              </a:rPr>
              <a:t>qiziqtirgan</a:t>
            </a:r>
            <a:r>
              <a:rPr lang="en-US" b="1" dirty="0">
                <a:solidFill>
                  <a:srgbClr val="0070C0"/>
                </a:solidFill>
                <a:latin typeface="+mn-lt"/>
              </a:rPr>
              <a:t> </a:t>
            </a:r>
            <a:r>
              <a:rPr lang="en-US" b="1" dirty="0" err="1">
                <a:solidFill>
                  <a:srgbClr val="0070C0"/>
                </a:solidFill>
                <a:latin typeface="+mn-lt"/>
              </a:rPr>
              <a:t>kitobni</a:t>
            </a:r>
            <a:r>
              <a:rPr lang="en-US" b="1" dirty="0">
                <a:solidFill>
                  <a:srgbClr val="0070C0"/>
                </a:solidFill>
                <a:latin typeface="+mn-lt"/>
              </a:rPr>
              <a:t> </a:t>
            </a:r>
            <a:r>
              <a:rPr lang="en-US" b="1" dirty="0" err="1">
                <a:solidFill>
                  <a:srgbClr val="0070C0"/>
                </a:solidFill>
                <a:latin typeface="+mn-lt"/>
              </a:rPr>
              <a:t>tanlab</a:t>
            </a:r>
            <a:r>
              <a:rPr lang="en-US" b="1" dirty="0">
                <a:solidFill>
                  <a:srgbClr val="0070C0"/>
                </a:solidFill>
                <a:latin typeface="+mn-lt"/>
              </a:rPr>
              <a:t> </a:t>
            </a:r>
            <a:r>
              <a:rPr lang="en-US" b="1" dirty="0" err="1">
                <a:solidFill>
                  <a:srgbClr val="0070C0"/>
                </a:solidFill>
                <a:latin typeface="+mn-lt"/>
              </a:rPr>
              <a:t>olib</a:t>
            </a:r>
            <a:r>
              <a:rPr lang="en-US" b="1" dirty="0">
                <a:solidFill>
                  <a:srgbClr val="0070C0"/>
                </a:solidFill>
                <a:latin typeface="+mn-lt"/>
              </a:rPr>
              <a:t> </a:t>
            </a:r>
            <a:r>
              <a:rPr lang="en-US" b="1" dirty="0" err="1">
                <a:solidFill>
                  <a:srgbClr val="0070C0"/>
                </a:solidFill>
                <a:latin typeface="+mn-lt"/>
              </a:rPr>
              <a:t>kelsangiz</a:t>
            </a:r>
            <a:r>
              <a:rPr lang="en-US" b="1" dirty="0">
                <a:solidFill>
                  <a:srgbClr val="0070C0"/>
                </a:solidFill>
                <a:latin typeface="+mn-lt"/>
              </a:rPr>
              <a:t>, men </a:t>
            </a:r>
            <a:r>
              <a:rPr lang="en-US" b="1" dirty="0" err="1" smtClean="0">
                <a:solidFill>
                  <a:srgbClr val="0070C0"/>
                </a:solidFill>
                <a:latin typeface="+mn-lt"/>
              </a:rPr>
              <a:t>kitobxon</a:t>
            </a:r>
            <a:r>
              <a:rPr lang="en-US" b="1" dirty="0" smtClean="0">
                <a:solidFill>
                  <a:srgbClr val="0070C0"/>
                </a:solidFill>
                <a:latin typeface="+mn-lt"/>
              </a:rPr>
              <a:t> </a:t>
            </a:r>
            <a:r>
              <a:rPr lang="en-US" b="1" dirty="0" err="1" smtClean="0">
                <a:solidFill>
                  <a:srgbClr val="0070C0"/>
                </a:solidFill>
                <a:latin typeface="+mn-lt"/>
              </a:rPr>
              <a:t>daftarchangizga</a:t>
            </a:r>
            <a:r>
              <a:rPr lang="en-US" b="1" dirty="0" smtClean="0">
                <a:solidFill>
                  <a:srgbClr val="0070C0"/>
                </a:solidFill>
                <a:latin typeface="+mn-lt"/>
              </a:rPr>
              <a:t> </a:t>
            </a:r>
            <a:r>
              <a:rPr lang="en-US" b="1" dirty="0" err="1">
                <a:solidFill>
                  <a:srgbClr val="0070C0"/>
                </a:solidFill>
                <a:latin typeface="+mn-lt"/>
              </a:rPr>
              <a:t>yozib</a:t>
            </a:r>
            <a:r>
              <a:rPr lang="en-US" b="1" dirty="0">
                <a:solidFill>
                  <a:srgbClr val="0070C0"/>
                </a:solidFill>
                <a:latin typeface="+mn-lt"/>
              </a:rPr>
              <a:t> </a:t>
            </a:r>
            <a:r>
              <a:rPr lang="en-US" b="1" dirty="0" err="1">
                <a:solidFill>
                  <a:srgbClr val="0070C0"/>
                </a:solidFill>
                <a:latin typeface="+mn-lt"/>
              </a:rPr>
              <a:t>qo‘yaman</a:t>
            </a:r>
            <a:r>
              <a:rPr lang="en-US" b="1" dirty="0">
                <a:solidFill>
                  <a:srgbClr val="0070C0"/>
                </a:solidFill>
                <a:latin typeface="+mn-lt"/>
              </a:rPr>
              <a:t>. </a:t>
            </a:r>
            <a:r>
              <a:rPr lang="en-US" b="1" dirty="0" err="1">
                <a:solidFill>
                  <a:srgbClr val="0070C0"/>
                </a:solidFill>
                <a:latin typeface="+mn-lt"/>
              </a:rPr>
              <a:t>Siz</a:t>
            </a:r>
            <a:r>
              <a:rPr lang="en-US" b="1" dirty="0">
                <a:solidFill>
                  <a:srgbClr val="0070C0"/>
                </a:solidFill>
                <a:latin typeface="+mn-lt"/>
              </a:rPr>
              <a:t> </a:t>
            </a:r>
            <a:r>
              <a:rPr lang="en-US" b="1" dirty="0" err="1">
                <a:solidFill>
                  <a:srgbClr val="0070C0"/>
                </a:solidFill>
                <a:latin typeface="+mn-lt"/>
              </a:rPr>
              <a:t>keyin</a:t>
            </a:r>
            <a:r>
              <a:rPr lang="en-US" b="1" dirty="0">
                <a:solidFill>
                  <a:srgbClr val="0070C0"/>
                </a:solidFill>
                <a:latin typeface="+mn-lt"/>
              </a:rPr>
              <a:t> </a:t>
            </a:r>
            <a:r>
              <a:rPr lang="en-US" b="1" dirty="0" err="1">
                <a:solidFill>
                  <a:srgbClr val="0070C0"/>
                </a:solidFill>
                <a:latin typeface="+mn-lt"/>
              </a:rPr>
              <a:t>uni</a:t>
            </a:r>
            <a:r>
              <a:rPr lang="en-US" b="1" dirty="0">
                <a:solidFill>
                  <a:srgbClr val="0070C0"/>
                </a:solidFill>
                <a:latin typeface="+mn-lt"/>
              </a:rPr>
              <a:t> </a:t>
            </a:r>
            <a:r>
              <a:rPr lang="en-US" b="1" dirty="0" err="1">
                <a:solidFill>
                  <a:srgbClr val="0070C0"/>
                </a:solidFill>
                <a:latin typeface="+mn-lt"/>
              </a:rPr>
              <a:t>uyga</a:t>
            </a:r>
            <a:r>
              <a:rPr lang="en-US" b="1" dirty="0">
                <a:solidFill>
                  <a:srgbClr val="0070C0"/>
                </a:solidFill>
                <a:latin typeface="+mn-lt"/>
              </a:rPr>
              <a:t> </a:t>
            </a:r>
            <a:r>
              <a:rPr lang="en-US" b="1" dirty="0" err="1">
                <a:solidFill>
                  <a:srgbClr val="0070C0"/>
                </a:solidFill>
                <a:latin typeface="+mn-lt"/>
              </a:rPr>
              <a:t>olib</a:t>
            </a:r>
            <a:r>
              <a:rPr lang="en-US" b="1" dirty="0">
                <a:solidFill>
                  <a:srgbClr val="0070C0"/>
                </a:solidFill>
                <a:latin typeface="+mn-lt"/>
              </a:rPr>
              <a:t> </a:t>
            </a:r>
            <a:r>
              <a:rPr lang="en-US" b="1" dirty="0" err="1">
                <a:solidFill>
                  <a:srgbClr val="0070C0"/>
                </a:solidFill>
                <a:latin typeface="+mn-lt"/>
              </a:rPr>
              <a:t>ketishingiz</a:t>
            </a:r>
            <a:r>
              <a:rPr lang="en-US" b="1" dirty="0">
                <a:solidFill>
                  <a:srgbClr val="0070C0"/>
                </a:solidFill>
                <a:latin typeface="+mn-lt"/>
              </a:rPr>
              <a:t> </a:t>
            </a:r>
            <a:r>
              <a:rPr lang="en-US" b="1" dirty="0" err="1">
                <a:solidFill>
                  <a:srgbClr val="0070C0"/>
                </a:solidFill>
                <a:latin typeface="+mn-lt"/>
              </a:rPr>
              <a:t>mumkin</a:t>
            </a:r>
            <a:r>
              <a:rPr lang="en-US" b="1" dirty="0">
                <a:solidFill>
                  <a:srgbClr val="0070C0"/>
                </a:solidFill>
                <a:latin typeface="+mn-lt"/>
              </a:rPr>
              <a:t> </a:t>
            </a:r>
            <a:r>
              <a:rPr lang="en-US" b="1" dirty="0" err="1">
                <a:solidFill>
                  <a:srgbClr val="0070C0"/>
                </a:solidFill>
                <a:latin typeface="+mn-lt"/>
              </a:rPr>
              <a:t>bo‘ladi</a:t>
            </a:r>
            <a:r>
              <a:rPr lang="en-US" b="1" dirty="0">
                <a:solidFill>
                  <a:srgbClr val="0070C0"/>
                </a:solidFill>
                <a:latin typeface="+mn-lt"/>
              </a:rPr>
              <a:t>.</a:t>
            </a:r>
            <a:r>
              <a:rPr lang="ru-RU" b="1" dirty="0">
                <a:solidFill>
                  <a:srgbClr val="0070C0"/>
                </a:solidFill>
                <a:latin typeface="+mn-lt"/>
              </a:rPr>
              <a:t/>
            </a:r>
            <a:br>
              <a:rPr lang="ru-RU" b="1" dirty="0">
                <a:solidFill>
                  <a:srgbClr val="0070C0"/>
                </a:solidFill>
                <a:latin typeface="+mn-lt"/>
              </a:rPr>
            </a:br>
            <a:r>
              <a:rPr lang="en-US" b="1" dirty="0" smtClean="0">
                <a:solidFill>
                  <a:srgbClr val="0070C0"/>
                </a:solidFill>
                <a:latin typeface="+mn-lt"/>
              </a:rPr>
              <a:t>- </a:t>
            </a:r>
            <a:r>
              <a:rPr lang="en-US" b="1" dirty="0" err="1" smtClean="0">
                <a:solidFill>
                  <a:srgbClr val="0070C0"/>
                </a:solidFill>
                <a:latin typeface="+mn-lt"/>
              </a:rPr>
              <a:t>Rahmat</a:t>
            </a:r>
            <a:r>
              <a:rPr lang="en-US" b="1" dirty="0">
                <a:solidFill>
                  <a:srgbClr val="0070C0"/>
                </a:solidFill>
                <a:latin typeface="+mn-lt"/>
              </a:rPr>
              <a:t>!</a:t>
            </a:r>
            <a:r>
              <a:rPr lang="ru-RU" b="1" dirty="0">
                <a:solidFill>
                  <a:srgbClr val="0070C0"/>
                </a:solidFill>
                <a:latin typeface="+mn-lt"/>
              </a:rPr>
              <a:t/>
            </a:r>
            <a:br>
              <a:rPr lang="ru-RU" b="1" dirty="0">
                <a:solidFill>
                  <a:srgbClr val="0070C0"/>
                </a:solidFill>
                <a:latin typeface="+mn-lt"/>
              </a:rPr>
            </a:br>
            <a:endParaRPr lang="ru-RU" b="1" dirty="0">
              <a:solidFill>
                <a:srgbClr val="0070C0"/>
              </a:solidFill>
              <a:latin typeface="+mn-lt"/>
            </a:endParaRPr>
          </a:p>
        </p:txBody>
      </p:sp>
      <p:sp>
        <p:nvSpPr>
          <p:cNvPr id="5" name="AutoShape 2" descr="Фоны с нарисованными книгами (25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funart.pro/uploads/posts/2020-04/1588236371_18-p-foni-s-narisovannimi-knigami-8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272593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Алгоритмы конструирования современного урока презентация, доклад"/>
          <p:cNvPicPr>
            <a:picLocks noChangeAspect="1" noChangeArrowheads="1"/>
          </p:cNvPicPr>
          <p:nvPr/>
        </p:nvPicPr>
        <p:blipFill rotWithShape="1">
          <a:blip r:embed="rId2">
            <a:extLst>
              <a:ext uri="{28A0092B-C50C-407E-A947-70E740481C1C}">
                <a14:useLocalDpi xmlns:a14="http://schemas.microsoft.com/office/drawing/2010/main" val="0"/>
              </a:ext>
            </a:extLst>
          </a:blip>
          <a:srcRect b="2960"/>
          <a:stretch/>
        </p:blipFill>
        <p:spPr bwMode="auto">
          <a:xfrm>
            <a:off x="0" y="-130628"/>
            <a:ext cx="12192001" cy="698862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3287" y="242178"/>
            <a:ext cx="10515600" cy="1325563"/>
          </a:xfrm>
        </p:spPr>
        <p:txBody>
          <a:bodyPr/>
          <a:lstStyle/>
          <a:p>
            <a:pPr algn="ctr"/>
            <a:r>
              <a:rPr lang="en-US" b="1" dirty="0" err="1" smtClean="0">
                <a:solidFill>
                  <a:srgbClr val="FF0000"/>
                </a:solidFill>
                <a:latin typeface="+mn-lt"/>
              </a:rPr>
              <a:t>Berilgan</a:t>
            </a:r>
            <a:r>
              <a:rPr lang="en-US" b="1" dirty="0" smtClean="0">
                <a:solidFill>
                  <a:srgbClr val="FF0000"/>
                </a:solidFill>
                <a:latin typeface="+mn-lt"/>
              </a:rPr>
              <a:t> </a:t>
            </a:r>
            <a:r>
              <a:rPr lang="en-US" b="1" dirty="0" err="1" smtClean="0">
                <a:solidFill>
                  <a:srgbClr val="FF0000"/>
                </a:solidFill>
                <a:latin typeface="+mn-lt"/>
              </a:rPr>
              <a:t>gaplarning</a:t>
            </a:r>
            <a:r>
              <a:rPr lang="en-US" b="1" dirty="0" smtClean="0">
                <a:solidFill>
                  <a:srgbClr val="FF0000"/>
                </a:solidFill>
                <a:latin typeface="+mn-lt"/>
              </a:rPr>
              <a:t> </a:t>
            </a:r>
            <a:r>
              <a:rPr lang="en-US" b="1" dirty="0" err="1" smtClean="0">
                <a:solidFill>
                  <a:srgbClr val="FF0000"/>
                </a:solidFill>
                <a:latin typeface="+mn-lt"/>
              </a:rPr>
              <a:t>to‘g‘ri</a:t>
            </a:r>
            <a:r>
              <a:rPr lang="en-US" b="1" dirty="0" smtClean="0">
                <a:solidFill>
                  <a:srgbClr val="FF0000"/>
                </a:solidFill>
                <a:latin typeface="+mn-lt"/>
              </a:rPr>
              <a:t> </a:t>
            </a:r>
            <a:r>
              <a:rPr lang="en-US" b="1" dirty="0" err="1" smtClean="0">
                <a:solidFill>
                  <a:srgbClr val="FF0000"/>
                </a:solidFill>
                <a:latin typeface="+mn-lt"/>
              </a:rPr>
              <a:t>yoki</a:t>
            </a:r>
            <a:r>
              <a:rPr lang="en-US" b="1" dirty="0" smtClean="0">
                <a:solidFill>
                  <a:srgbClr val="FF0000"/>
                </a:solidFill>
                <a:latin typeface="+mn-lt"/>
              </a:rPr>
              <a:t> </a:t>
            </a:r>
            <a:br>
              <a:rPr lang="en-US" b="1" dirty="0" smtClean="0">
                <a:solidFill>
                  <a:srgbClr val="FF0000"/>
                </a:solidFill>
                <a:latin typeface="+mn-lt"/>
              </a:rPr>
            </a:br>
            <a:r>
              <a:rPr lang="en-US" b="1" dirty="0" err="1" smtClean="0">
                <a:solidFill>
                  <a:srgbClr val="FF0000"/>
                </a:solidFill>
                <a:latin typeface="+mn-lt"/>
              </a:rPr>
              <a:t>noto‘g‘riligini</a:t>
            </a:r>
            <a:r>
              <a:rPr lang="en-US" b="1" dirty="0" smtClean="0">
                <a:solidFill>
                  <a:srgbClr val="FF0000"/>
                </a:solidFill>
                <a:latin typeface="+mn-lt"/>
              </a:rPr>
              <a:t> </a:t>
            </a:r>
            <a:r>
              <a:rPr lang="en-US" b="1" dirty="0" err="1" smtClean="0">
                <a:solidFill>
                  <a:srgbClr val="FF0000"/>
                </a:solidFill>
                <a:latin typeface="+mn-lt"/>
              </a:rPr>
              <a:t>aniqlang</a:t>
            </a:r>
            <a:r>
              <a:rPr lang="en-US" b="1" dirty="0" smtClean="0">
                <a:solidFill>
                  <a:srgbClr val="FF0000"/>
                </a:solidFill>
                <a:latin typeface="+mn-lt"/>
              </a:rPr>
              <a:t>.</a:t>
            </a:r>
            <a:endParaRPr lang="ru-RU" b="1" dirty="0">
              <a:solidFill>
                <a:srgbClr val="FF0000"/>
              </a:solidFill>
              <a:latin typeface="+mn-lt"/>
            </a:endParaRPr>
          </a:p>
        </p:txBody>
      </p:sp>
      <p:sp>
        <p:nvSpPr>
          <p:cNvPr id="3" name="Объект 2"/>
          <p:cNvSpPr>
            <a:spLocks noGrp="1"/>
          </p:cNvSpPr>
          <p:nvPr>
            <p:ph idx="1"/>
          </p:nvPr>
        </p:nvSpPr>
        <p:spPr>
          <a:xfrm>
            <a:off x="412314" y="1600155"/>
            <a:ext cx="10748375" cy="4562650"/>
          </a:xfrm>
        </p:spPr>
        <p:txBody>
          <a:bodyPr>
            <a:normAutofit fontScale="85000" lnSpcReduction="10000"/>
          </a:bodyPr>
          <a:lstStyle/>
          <a:p>
            <a:pPr marL="0" lvl="0" indent="0">
              <a:buNone/>
            </a:pPr>
            <a:r>
              <a:rPr lang="en-US" sz="3600" dirty="0" smtClean="0"/>
              <a:t>   </a:t>
            </a:r>
            <a:r>
              <a:rPr lang="en-US" sz="3900" b="1" dirty="0" err="1" smtClean="0">
                <a:solidFill>
                  <a:schemeClr val="accent6">
                    <a:lumMod val="50000"/>
                  </a:schemeClr>
                </a:solidFill>
              </a:rPr>
              <a:t>Kutubxonaga</a:t>
            </a:r>
            <a:r>
              <a:rPr lang="en-US" sz="3900" b="1" dirty="0" smtClean="0">
                <a:solidFill>
                  <a:schemeClr val="accent6">
                    <a:lumMod val="50000"/>
                  </a:schemeClr>
                </a:solidFill>
              </a:rPr>
              <a:t> </a:t>
            </a:r>
            <a:r>
              <a:rPr lang="en-US" sz="3900" b="1" dirty="0" err="1">
                <a:solidFill>
                  <a:schemeClr val="accent6">
                    <a:lumMod val="50000"/>
                  </a:schemeClr>
                </a:solidFill>
              </a:rPr>
              <a:t>a’zo</a:t>
            </a:r>
            <a:r>
              <a:rPr lang="en-US" sz="3900" b="1" dirty="0">
                <a:solidFill>
                  <a:schemeClr val="accent6">
                    <a:lumMod val="50000"/>
                  </a:schemeClr>
                </a:solidFill>
              </a:rPr>
              <a:t> </a:t>
            </a:r>
            <a:r>
              <a:rPr lang="en-US" sz="3900" b="1" dirty="0" err="1">
                <a:solidFill>
                  <a:schemeClr val="accent6">
                    <a:lumMod val="50000"/>
                  </a:schemeClr>
                </a:solidFill>
              </a:rPr>
              <a:t>bo‘lish</a:t>
            </a:r>
            <a:r>
              <a:rPr lang="en-US" sz="3900" b="1" dirty="0">
                <a:solidFill>
                  <a:schemeClr val="accent6">
                    <a:lumMod val="50000"/>
                  </a:schemeClr>
                </a:solidFill>
              </a:rPr>
              <a:t> </a:t>
            </a:r>
            <a:r>
              <a:rPr lang="en-US" sz="3900" b="1" dirty="0" err="1">
                <a:solidFill>
                  <a:schemeClr val="accent6">
                    <a:lumMod val="50000"/>
                  </a:schemeClr>
                </a:solidFill>
              </a:rPr>
              <a:t>uchun</a:t>
            </a:r>
            <a:r>
              <a:rPr lang="en-US" sz="3900" b="1" dirty="0">
                <a:solidFill>
                  <a:schemeClr val="accent6">
                    <a:lumMod val="50000"/>
                  </a:schemeClr>
                </a:solidFill>
              </a:rPr>
              <a:t> </a:t>
            </a:r>
            <a:r>
              <a:rPr lang="en-US" sz="3900" b="1" dirty="0" err="1">
                <a:solidFill>
                  <a:schemeClr val="accent6">
                    <a:lumMod val="50000"/>
                  </a:schemeClr>
                </a:solidFill>
              </a:rPr>
              <a:t>tug‘ilganlik</a:t>
            </a:r>
            <a:r>
              <a:rPr lang="en-US" sz="3900" b="1" dirty="0">
                <a:solidFill>
                  <a:schemeClr val="accent6">
                    <a:lumMod val="50000"/>
                  </a:schemeClr>
                </a:solidFill>
              </a:rPr>
              <a:t> </a:t>
            </a:r>
            <a:r>
              <a:rPr lang="en-US" sz="3900" b="1" dirty="0" err="1">
                <a:solidFill>
                  <a:schemeClr val="accent6">
                    <a:lumMod val="50000"/>
                  </a:schemeClr>
                </a:solidFill>
              </a:rPr>
              <a:t>haqida</a:t>
            </a:r>
            <a:r>
              <a:rPr lang="en-US" sz="3900" b="1" dirty="0">
                <a:solidFill>
                  <a:schemeClr val="accent6">
                    <a:lumMod val="50000"/>
                  </a:schemeClr>
                </a:solidFill>
              </a:rPr>
              <a:t> </a:t>
            </a:r>
            <a:r>
              <a:rPr lang="en-US" sz="3900" b="1" dirty="0" err="1">
                <a:solidFill>
                  <a:schemeClr val="accent6">
                    <a:lumMod val="50000"/>
                  </a:schemeClr>
                </a:solidFill>
              </a:rPr>
              <a:t>guvohnomaning</a:t>
            </a:r>
            <a:r>
              <a:rPr lang="en-US" sz="3900" b="1" dirty="0">
                <a:solidFill>
                  <a:schemeClr val="accent6">
                    <a:lumMod val="50000"/>
                  </a:schemeClr>
                </a:solidFill>
              </a:rPr>
              <a:t> </a:t>
            </a:r>
            <a:r>
              <a:rPr lang="en-US" sz="3900" b="1" dirty="0" err="1">
                <a:solidFill>
                  <a:schemeClr val="accent6">
                    <a:lumMod val="50000"/>
                  </a:schemeClr>
                </a:solidFill>
              </a:rPr>
              <a:t>nusxasi</a:t>
            </a:r>
            <a:r>
              <a:rPr lang="en-US" sz="3900" b="1" dirty="0">
                <a:solidFill>
                  <a:schemeClr val="accent6">
                    <a:lumMod val="50000"/>
                  </a:schemeClr>
                </a:solidFill>
              </a:rPr>
              <a:t> </a:t>
            </a:r>
            <a:r>
              <a:rPr lang="en-US" sz="3900" b="1" dirty="0" err="1">
                <a:solidFill>
                  <a:schemeClr val="accent6">
                    <a:lumMod val="50000"/>
                  </a:schemeClr>
                </a:solidFill>
              </a:rPr>
              <a:t>kerak</a:t>
            </a:r>
            <a:r>
              <a:rPr lang="en-US" sz="3900" b="1" dirty="0">
                <a:solidFill>
                  <a:schemeClr val="accent6">
                    <a:lumMod val="50000"/>
                  </a:schemeClr>
                </a:solidFill>
              </a:rPr>
              <a:t>. </a:t>
            </a:r>
            <a:r>
              <a:rPr lang="en-US" sz="3900" b="1" dirty="0">
                <a:solidFill>
                  <a:srgbClr val="002060"/>
                </a:solidFill>
              </a:rPr>
              <a:t>T / N</a:t>
            </a:r>
            <a:endParaRPr lang="ru-RU" sz="3900" b="1" dirty="0">
              <a:solidFill>
                <a:srgbClr val="002060"/>
              </a:solidFill>
            </a:endParaRPr>
          </a:p>
          <a:p>
            <a:pPr marL="0" lvl="0" indent="0">
              <a:buNone/>
            </a:pPr>
            <a:r>
              <a:rPr lang="en-US" sz="3900" b="1" dirty="0" smtClean="0">
                <a:solidFill>
                  <a:schemeClr val="accent6">
                    <a:lumMod val="50000"/>
                  </a:schemeClr>
                </a:solidFill>
              </a:rPr>
              <a:t>  </a:t>
            </a:r>
            <a:r>
              <a:rPr lang="en-US" sz="3900" b="1" dirty="0" err="1" smtClean="0">
                <a:solidFill>
                  <a:schemeClr val="accent6">
                    <a:lumMod val="50000"/>
                  </a:schemeClr>
                </a:solidFill>
              </a:rPr>
              <a:t>Kitobxon</a:t>
            </a:r>
            <a:r>
              <a:rPr lang="en-US" sz="3900" b="1" dirty="0" smtClean="0">
                <a:solidFill>
                  <a:schemeClr val="accent6">
                    <a:lumMod val="50000"/>
                  </a:schemeClr>
                </a:solidFill>
              </a:rPr>
              <a:t> </a:t>
            </a:r>
            <a:r>
              <a:rPr lang="en-US" sz="3900" b="1" dirty="0" err="1">
                <a:solidFill>
                  <a:schemeClr val="accent6">
                    <a:lumMod val="50000"/>
                  </a:schemeClr>
                </a:solidFill>
              </a:rPr>
              <a:t>hamma</a:t>
            </a:r>
            <a:r>
              <a:rPr lang="en-US" sz="3900" b="1" dirty="0">
                <a:solidFill>
                  <a:schemeClr val="accent6">
                    <a:lumMod val="50000"/>
                  </a:schemeClr>
                </a:solidFill>
              </a:rPr>
              <a:t> </a:t>
            </a:r>
            <a:r>
              <a:rPr lang="en-US" sz="3900" b="1" dirty="0" err="1">
                <a:solidFill>
                  <a:schemeClr val="accent6">
                    <a:lumMod val="50000"/>
                  </a:schemeClr>
                </a:solidFill>
              </a:rPr>
              <a:t>kitoblardan</a:t>
            </a:r>
            <a:r>
              <a:rPr lang="en-US" sz="3900" b="1" dirty="0">
                <a:solidFill>
                  <a:schemeClr val="accent6">
                    <a:lumMod val="50000"/>
                  </a:schemeClr>
                </a:solidFill>
              </a:rPr>
              <a:t> ham </a:t>
            </a:r>
            <a:r>
              <a:rPr lang="en-US" sz="3900" b="1" dirty="0" err="1">
                <a:solidFill>
                  <a:schemeClr val="accent6">
                    <a:lumMod val="50000"/>
                  </a:schemeClr>
                </a:solidFill>
              </a:rPr>
              <a:t>foydalana</a:t>
            </a:r>
            <a:r>
              <a:rPr lang="en-US" sz="3900" b="1" dirty="0">
                <a:solidFill>
                  <a:schemeClr val="accent6">
                    <a:lumMod val="50000"/>
                  </a:schemeClr>
                </a:solidFill>
              </a:rPr>
              <a:t> </a:t>
            </a:r>
            <a:r>
              <a:rPr lang="en-US" sz="3900" b="1" dirty="0" err="1">
                <a:solidFill>
                  <a:schemeClr val="accent6">
                    <a:lumMod val="50000"/>
                  </a:schemeClr>
                </a:solidFill>
              </a:rPr>
              <a:t>olmaydi</a:t>
            </a:r>
            <a:r>
              <a:rPr lang="en-US" sz="3900" b="1" dirty="0">
                <a:solidFill>
                  <a:schemeClr val="accent6">
                    <a:lumMod val="50000"/>
                  </a:schemeClr>
                </a:solidFill>
              </a:rPr>
              <a:t>.  </a:t>
            </a:r>
            <a:r>
              <a:rPr lang="en-US" sz="3900" b="1" dirty="0">
                <a:solidFill>
                  <a:srgbClr val="002060"/>
                </a:solidFill>
              </a:rPr>
              <a:t>T /N</a:t>
            </a:r>
            <a:endParaRPr lang="ru-RU" sz="3900" b="1" dirty="0">
              <a:solidFill>
                <a:srgbClr val="002060"/>
              </a:solidFill>
            </a:endParaRPr>
          </a:p>
          <a:p>
            <a:pPr marL="0" lvl="0" indent="0">
              <a:buNone/>
            </a:pPr>
            <a:r>
              <a:rPr lang="en-US" sz="3900" b="1" dirty="0" smtClean="0">
                <a:solidFill>
                  <a:schemeClr val="accent6">
                    <a:lumMod val="50000"/>
                  </a:schemeClr>
                </a:solidFill>
              </a:rPr>
              <a:t>  </a:t>
            </a:r>
            <a:r>
              <a:rPr lang="en-US" sz="3900" b="1" dirty="0" err="1" smtClean="0">
                <a:solidFill>
                  <a:schemeClr val="accent6">
                    <a:lumMod val="50000"/>
                  </a:schemeClr>
                </a:solidFill>
              </a:rPr>
              <a:t>Kutubxonada</a:t>
            </a:r>
            <a:r>
              <a:rPr lang="en-US" sz="3900" b="1" dirty="0" smtClean="0">
                <a:solidFill>
                  <a:schemeClr val="accent6">
                    <a:lumMod val="50000"/>
                  </a:schemeClr>
                </a:solidFill>
              </a:rPr>
              <a:t> </a:t>
            </a:r>
            <a:r>
              <a:rPr lang="en-US" sz="3900" b="1" dirty="0" err="1">
                <a:solidFill>
                  <a:schemeClr val="accent6">
                    <a:lumMod val="50000"/>
                  </a:schemeClr>
                </a:solidFill>
              </a:rPr>
              <a:t>kitoblar</a:t>
            </a:r>
            <a:r>
              <a:rPr lang="en-US" sz="3900" b="1" dirty="0">
                <a:solidFill>
                  <a:schemeClr val="accent6">
                    <a:lumMod val="50000"/>
                  </a:schemeClr>
                </a:solidFill>
              </a:rPr>
              <a:t> 10 </a:t>
            </a:r>
            <a:r>
              <a:rPr lang="en-US" sz="3900" b="1" dirty="0" err="1">
                <a:solidFill>
                  <a:schemeClr val="accent6">
                    <a:lumMod val="50000"/>
                  </a:schemeClr>
                </a:solidFill>
              </a:rPr>
              <a:t>kunga</a:t>
            </a:r>
            <a:r>
              <a:rPr lang="en-US" sz="3900" b="1" dirty="0">
                <a:solidFill>
                  <a:schemeClr val="accent6">
                    <a:lumMod val="50000"/>
                  </a:schemeClr>
                </a:solidFill>
              </a:rPr>
              <a:t> </a:t>
            </a:r>
            <a:r>
              <a:rPr lang="en-US" sz="3900" b="1" dirty="0" err="1">
                <a:solidFill>
                  <a:schemeClr val="accent6">
                    <a:lumMod val="50000"/>
                  </a:schemeClr>
                </a:solidFill>
              </a:rPr>
              <a:t>beriladi</a:t>
            </a:r>
            <a:r>
              <a:rPr lang="en-US" sz="3900" b="1" dirty="0">
                <a:solidFill>
                  <a:schemeClr val="accent6">
                    <a:lumMod val="50000"/>
                  </a:schemeClr>
                </a:solidFill>
              </a:rPr>
              <a:t>. </a:t>
            </a:r>
            <a:r>
              <a:rPr lang="en-US" sz="3900" b="1" dirty="0">
                <a:solidFill>
                  <a:srgbClr val="002060"/>
                </a:solidFill>
              </a:rPr>
              <a:t>T / N</a:t>
            </a:r>
            <a:endParaRPr lang="ru-RU" sz="3900" b="1" dirty="0">
              <a:solidFill>
                <a:srgbClr val="002060"/>
              </a:solidFill>
            </a:endParaRPr>
          </a:p>
          <a:p>
            <a:pPr marL="0" lvl="0" indent="0">
              <a:buNone/>
            </a:pPr>
            <a:r>
              <a:rPr lang="en-US" sz="3900" b="1" dirty="0" smtClean="0">
                <a:solidFill>
                  <a:schemeClr val="accent6">
                    <a:lumMod val="50000"/>
                  </a:schemeClr>
                </a:solidFill>
              </a:rPr>
              <a:t>  </a:t>
            </a:r>
            <a:r>
              <a:rPr lang="en-US" sz="3900" b="1" dirty="0" err="1" smtClean="0">
                <a:solidFill>
                  <a:schemeClr val="accent6">
                    <a:lumMod val="50000"/>
                  </a:schemeClr>
                </a:solidFill>
              </a:rPr>
              <a:t>Qaysi</a:t>
            </a:r>
            <a:r>
              <a:rPr lang="en-US" sz="3900" b="1" dirty="0" smtClean="0">
                <a:solidFill>
                  <a:schemeClr val="accent6">
                    <a:lumMod val="50000"/>
                  </a:schemeClr>
                </a:solidFill>
              </a:rPr>
              <a:t> </a:t>
            </a:r>
            <a:r>
              <a:rPr lang="en-US" sz="3900" b="1" dirty="0" err="1">
                <a:solidFill>
                  <a:schemeClr val="accent6">
                    <a:lumMod val="50000"/>
                  </a:schemeClr>
                </a:solidFill>
              </a:rPr>
              <a:t>betga</a:t>
            </a:r>
            <a:r>
              <a:rPr lang="en-US" sz="3900" b="1" dirty="0">
                <a:solidFill>
                  <a:schemeClr val="accent6">
                    <a:lumMod val="50000"/>
                  </a:schemeClr>
                </a:solidFill>
              </a:rPr>
              <a:t> </a:t>
            </a:r>
            <a:r>
              <a:rPr lang="en-US" sz="3900" b="1" dirty="0" err="1">
                <a:solidFill>
                  <a:schemeClr val="accent6">
                    <a:lumMod val="50000"/>
                  </a:schemeClr>
                </a:solidFill>
              </a:rPr>
              <a:t>kelganini</a:t>
            </a:r>
            <a:r>
              <a:rPr lang="en-US" sz="3900" b="1" dirty="0">
                <a:solidFill>
                  <a:schemeClr val="accent6">
                    <a:lumMod val="50000"/>
                  </a:schemeClr>
                </a:solidFill>
              </a:rPr>
              <a:t> </a:t>
            </a:r>
            <a:r>
              <a:rPr lang="en-US" sz="3900" b="1" dirty="0" err="1">
                <a:solidFill>
                  <a:schemeClr val="accent6">
                    <a:lumMod val="50000"/>
                  </a:schemeClr>
                </a:solidFill>
              </a:rPr>
              <a:t>unutmaslik</a:t>
            </a:r>
            <a:r>
              <a:rPr lang="en-US" sz="3900" b="1" dirty="0">
                <a:solidFill>
                  <a:schemeClr val="accent6">
                    <a:lumMod val="50000"/>
                  </a:schemeClr>
                </a:solidFill>
              </a:rPr>
              <a:t> </a:t>
            </a:r>
            <a:r>
              <a:rPr lang="en-US" sz="3900" b="1" dirty="0" err="1">
                <a:solidFill>
                  <a:schemeClr val="accent6">
                    <a:lumMod val="50000"/>
                  </a:schemeClr>
                </a:solidFill>
              </a:rPr>
              <a:t>uchun</a:t>
            </a:r>
            <a:r>
              <a:rPr lang="en-US" sz="3900" b="1" dirty="0">
                <a:solidFill>
                  <a:schemeClr val="accent6">
                    <a:lumMod val="50000"/>
                  </a:schemeClr>
                </a:solidFill>
              </a:rPr>
              <a:t> </a:t>
            </a:r>
            <a:r>
              <a:rPr lang="en-US" sz="3900" b="1" dirty="0" err="1">
                <a:solidFill>
                  <a:schemeClr val="accent6">
                    <a:lumMod val="50000"/>
                  </a:schemeClr>
                </a:solidFill>
              </a:rPr>
              <a:t>kitobning</a:t>
            </a:r>
            <a:r>
              <a:rPr lang="en-US" sz="3900" b="1" dirty="0">
                <a:solidFill>
                  <a:schemeClr val="accent6">
                    <a:lumMod val="50000"/>
                  </a:schemeClr>
                </a:solidFill>
              </a:rPr>
              <a:t> </a:t>
            </a:r>
            <a:r>
              <a:rPr lang="en-US" sz="3900" b="1" dirty="0" err="1">
                <a:solidFill>
                  <a:schemeClr val="accent6">
                    <a:lumMod val="50000"/>
                  </a:schemeClr>
                </a:solidFill>
              </a:rPr>
              <a:t>varag‘ini</a:t>
            </a:r>
            <a:r>
              <a:rPr lang="en-US" sz="3900" b="1" dirty="0">
                <a:solidFill>
                  <a:schemeClr val="accent6">
                    <a:lumMod val="50000"/>
                  </a:schemeClr>
                </a:solidFill>
              </a:rPr>
              <a:t> </a:t>
            </a:r>
            <a:r>
              <a:rPr lang="en-US" sz="3900" b="1" dirty="0" err="1">
                <a:solidFill>
                  <a:schemeClr val="accent6">
                    <a:lumMod val="50000"/>
                  </a:schemeClr>
                </a:solidFill>
              </a:rPr>
              <a:t>buklash</a:t>
            </a:r>
            <a:r>
              <a:rPr lang="en-US" sz="3900" b="1" dirty="0">
                <a:solidFill>
                  <a:schemeClr val="accent6">
                    <a:lumMod val="50000"/>
                  </a:schemeClr>
                </a:solidFill>
              </a:rPr>
              <a:t> </a:t>
            </a:r>
            <a:r>
              <a:rPr lang="en-US" sz="3900" b="1" dirty="0" err="1">
                <a:solidFill>
                  <a:schemeClr val="accent6">
                    <a:lumMod val="50000"/>
                  </a:schemeClr>
                </a:solidFill>
              </a:rPr>
              <a:t>mumkin</a:t>
            </a:r>
            <a:r>
              <a:rPr lang="en-US" sz="3900" b="1" dirty="0">
                <a:solidFill>
                  <a:schemeClr val="accent6">
                    <a:lumMod val="50000"/>
                  </a:schemeClr>
                </a:solidFill>
              </a:rPr>
              <a:t>. </a:t>
            </a:r>
            <a:r>
              <a:rPr lang="en-US" sz="3900" b="1" dirty="0">
                <a:solidFill>
                  <a:srgbClr val="002060"/>
                </a:solidFill>
              </a:rPr>
              <a:t>T / N</a:t>
            </a:r>
            <a:endParaRPr lang="ru-RU" sz="3900" b="1" dirty="0">
              <a:solidFill>
                <a:srgbClr val="002060"/>
              </a:solidFill>
            </a:endParaRPr>
          </a:p>
          <a:p>
            <a:pPr marL="0" lvl="0" indent="0">
              <a:buNone/>
            </a:pPr>
            <a:r>
              <a:rPr lang="en-US" sz="3900" b="1" dirty="0" smtClean="0">
                <a:solidFill>
                  <a:schemeClr val="accent6">
                    <a:lumMod val="50000"/>
                  </a:schemeClr>
                </a:solidFill>
              </a:rPr>
              <a:t>   </a:t>
            </a:r>
            <a:r>
              <a:rPr lang="en-US" sz="3900" b="1" dirty="0" err="1" smtClean="0">
                <a:solidFill>
                  <a:schemeClr val="accent6">
                    <a:lumMod val="50000"/>
                  </a:schemeClr>
                </a:solidFill>
              </a:rPr>
              <a:t>Kitobni</a:t>
            </a:r>
            <a:r>
              <a:rPr lang="en-US" sz="3900" b="1" dirty="0" smtClean="0">
                <a:solidFill>
                  <a:schemeClr val="accent6">
                    <a:lumMod val="50000"/>
                  </a:schemeClr>
                </a:solidFill>
              </a:rPr>
              <a:t> </a:t>
            </a:r>
            <a:r>
              <a:rPr lang="en-US" sz="3900" b="1" dirty="0" err="1">
                <a:solidFill>
                  <a:schemeClr val="accent6">
                    <a:lumMod val="50000"/>
                  </a:schemeClr>
                </a:solidFill>
              </a:rPr>
              <a:t>yo‘qotib</a:t>
            </a:r>
            <a:r>
              <a:rPr lang="en-US" sz="3900" b="1" dirty="0">
                <a:solidFill>
                  <a:schemeClr val="accent6">
                    <a:lumMod val="50000"/>
                  </a:schemeClr>
                </a:solidFill>
              </a:rPr>
              <a:t> </a:t>
            </a:r>
            <a:r>
              <a:rPr lang="en-US" sz="3900" b="1" dirty="0" err="1">
                <a:solidFill>
                  <a:schemeClr val="accent6">
                    <a:lumMod val="50000"/>
                  </a:schemeClr>
                </a:solidFill>
              </a:rPr>
              <a:t>qo‘ysa</a:t>
            </a:r>
            <a:r>
              <a:rPr lang="en-US" sz="3900" b="1" dirty="0">
                <a:solidFill>
                  <a:schemeClr val="accent6">
                    <a:lumMod val="50000"/>
                  </a:schemeClr>
                </a:solidFill>
              </a:rPr>
              <a:t>, </a:t>
            </a:r>
            <a:r>
              <a:rPr lang="en-US" sz="3900" b="1" dirty="0" err="1">
                <a:solidFill>
                  <a:schemeClr val="accent6">
                    <a:lumMod val="50000"/>
                  </a:schemeClr>
                </a:solidFill>
              </a:rPr>
              <a:t>o‘rniga</a:t>
            </a:r>
            <a:r>
              <a:rPr lang="en-US" sz="3900" b="1" dirty="0">
                <a:solidFill>
                  <a:schemeClr val="accent6">
                    <a:lumMod val="50000"/>
                  </a:schemeClr>
                </a:solidFill>
              </a:rPr>
              <a:t> </a:t>
            </a:r>
            <a:endParaRPr lang="en-US" sz="3900" b="1" dirty="0" smtClean="0">
              <a:solidFill>
                <a:schemeClr val="accent6">
                  <a:lumMod val="50000"/>
                </a:schemeClr>
              </a:solidFill>
            </a:endParaRPr>
          </a:p>
          <a:p>
            <a:pPr marL="0" lvl="0" indent="0">
              <a:buNone/>
            </a:pPr>
            <a:r>
              <a:rPr lang="en-US" sz="3900" b="1" dirty="0" err="1" smtClean="0">
                <a:solidFill>
                  <a:schemeClr val="accent6">
                    <a:lumMod val="50000"/>
                  </a:schemeClr>
                </a:solidFill>
              </a:rPr>
              <a:t>boshqa</a:t>
            </a:r>
            <a:r>
              <a:rPr lang="en-US" sz="3900" b="1" dirty="0" smtClean="0">
                <a:solidFill>
                  <a:schemeClr val="accent6">
                    <a:lumMod val="50000"/>
                  </a:schemeClr>
                </a:solidFill>
              </a:rPr>
              <a:t> </a:t>
            </a:r>
            <a:r>
              <a:rPr lang="en-US" sz="3900" b="1" dirty="0" err="1">
                <a:solidFill>
                  <a:schemeClr val="accent6">
                    <a:lumMod val="50000"/>
                  </a:schemeClr>
                </a:solidFill>
              </a:rPr>
              <a:t>kitob</a:t>
            </a:r>
            <a:r>
              <a:rPr lang="en-US" sz="3900" b="1" dirty="0">
                <a:solidFill>
                  <a:schemeClr val="accent6">
                    <a:lumMod val="50000"/>
                  </a:schemeClr>
                </a:solidFill>
              </a:rPr>
              <a:t> </a:t>
            </a:r>
            <a:r>
              <a:rPr lang="en-US" sz="3900" b="1" dirty="0" err="1">
                <a:solidFill>
                  <a:schemeClr val="accent6">
                    <a:lumMod val="50000"/>
                  </a:schemeClr>
                </a:solidFill>
              </a:rPr>
              <a:t>olib</a:t>
            </a:r>
            <a:r>
              <a:rPr lang="en-US" sz="3900" b="1" dirty="0">
                <a:solidFill>
                  <a:schemeClr val="accent6">
                    <a:lumMod val="50000"/>
                  </a:schemeClr>
                </a:solidFill>
              </a:rPr>
              <a:t> </a:t>
            </a:r>
            <a:r>
              <a:rPr lang="en-US" sz="3900" b="1" dirty="0" err="1">
                <a:solidFill>
                  <a:schemeClr val="accent6">
                    <a:lumMod val="50000"/>
                  </a:schemeClr>
                </a:solidFill>
              </a:rPr>
              <a:t>kelib</a:t>
            </a:r>
            <a:r>
              <a:rPr lang="en-US" sz="3900" b="1" dirty="0">
                <a:solidFill>
                  <a:schemeClr val="accent6">
                    <a:lumMod val="50000"/>
                  </a:schemeClr>
                </a:solidFill>
              </a:rPr>
              <a:t> </a:t>
            </a:r>
            <a:r>
              <a:rPr lang="en-US" sz="3900" b="1" dirty="0" err="1">
                <a:solidFill>
                  <a:schemeClr val="accent6">
                    <a:lumMod val="50000"/>
                  </a:schemeClr>
                </a:solidFill>
              </a:rPr>
              <a:t>berish</a:t>
            </a:r>
            <a:r>
              <a:rPr lang="en-US" sz="3900" b="1" dirty="0">
                <a:solidFill>
                  <a:schemeClr val="accent6">
                    <a:lumMod val="50000"/>
                  </a:schemeClr>
                </a:solidFill>
              </a:rPr>
              <a:t> </a:t>
            </a:r>
            <a:endParaRPr lang="en-US" sz="3900" b="1" dirty="0" smtClean="0">
              <a:solidFill>
                <a:schemeClr val="accent6">
                  <a:lumMod val="50000"/>
                </a:schemeClr>
              </a:solidFill>
            </a:endParaRPr>
          </a:p>
          <a:p>
            <a:pPr marL="0" lvl="0" indent="0">
              <a:buNone/>
            </a:pPr>
            <a:r>
              <a:rPr lang="en-US" sz="3900" b="1" dirty="0" err="1" smtClean="0">
                <a:solidFill>
                  <a:schemeClr val="accent6">
                    <a:lumMod val="50000"/>
                  </a:schemeClr>
                </a:solidFill>
              </a:rPr>
              <a:t>kerak</a:t>
            </a:r>
            <a:r>
              <a:rPr lang="en-US" sz="3900" b="1" dirty="0">
                <a:solidFill>
                  <a:schemeClr val="accent6">
                    <a:lumMod val="50000"/>
                  </a:schemeClr>
                </a:solidFill>
              </a:rPr>
              <a:t>. </a:t>
            </a:r>
            <a:r>
              <a:rPr lang="en-US" sz="3900" b="1" dirty="0">
                <a:solidFill>
                  <a:srgbClr val="002060"/>
                </a:solidFill>
              </a:rPr>
              <a:t>T / N</a:t>
            </a:r>
            <a:endParaRPr lang="ru-RU" sz="3900" b="1" dirty="0">
              <a:solidFill>
                <a:srgbClr val="002060"/>
              </a:solidFill>
            </a:endParaRPr>
          </a:p>
          <a:p>
            <a:endParaRPr lang="ru-RU" dirty="0"/>
          </a:p>
          <a:p>
            <a:endParaRPr lang="ru-RU" dirty="0"/>
          </a:p>
        </p:txBody>
      </p:sp>
    </p:spTree>
    <p:extLst>
      <p:ext uri="{BB962C8B-B14F-4D97-AF65-F5344CB8AC3E}">
        <p14:creationId xmlns:p14="http://schemas.microsoft.com/office/powerpoint/2010/main" val="263939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oks On Orange Bg PPT Backgrounds, Books On Orange Bg ppt photos, Books On  Orange Bg ppt pictures, Books On Orange Bg powerpoint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774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562100" y="1812926"/>
            <a:ext cx="10629900" cy="1325563"/>
          </a:xfrm>
        </p:spPr>
        <p:txBody>
          <a:bodyPr>
            <a:noAutofit/>
          </a:bodyPr>
          <a:lstStyle/>
          <a:p>
            <a:r>
              <a:rPr lang="en-US" sz="6600" b="1" dirty="0" err="1" smtClean="0">
                <a:solidFill>
                  <a:srgbClr val="002060"/>
                </a:solidFill>
                <a:latin typeface="+mn-lt"/>
              </a:rPr>
              <a:t>Kitob</a:t>
            </a:r>
            <a:r>
              <a:rPr lang="en-US" sz="6600" b="1" dirty="0" smtClean="0">
                <a:solidFill>
                  <a:srgbClr val="002060"/>
                </a:solidFill>
                <a:latin typeface="+mn-lt"/>
              </a:rPr>
              <a:t> </a:t>
            </a:r>
            <a:r>
              <a:rPr lang="en-US" sz="6600" b="1" dirty="0" err="1" smtClean="0">
                <a:solidFill>
                  <a:srgbClr val="002060"/>
                </a:solidFill>
                <a:latin typeface="+mn-lt"/>
              </a:rPr>
              <a:t>o‘qishning</a:t>
            </a:r>
            <a:r>
              <a:rPr lang="en-US" sz="6600" b="1" dirty="0">
                <a:solidFill>
                  <a:srgbClr val="002060"/>
                </a:solidFill>
                <a:latin typeface="+mn-lt"/>
              </a:rPr>
              <a:t> </a:t>
            </a:r>
            <a:r>
              <a:rPr lang="en-US" sz="6600" b="1" dirty="0" err="1" smtClean="0">
                <a:solidFill>
                  <a:srgbClr val="002060"/>
                </a:solidFill>
                <a:latin typeface="+mn-lt"/>
              </a:rPr>
              <a:t>ahamiyati</a:t>
            </a:r>
            <a:r>
              <a:rPr lang="en-US" sz="6600" b="1" dirty="0" smtClean="0">
                <a:solidFill>
                  <a:srgbClr val="002060"/>
                </a:solidFill>
                <a:latin typeface="+mn-lt"/>
              </a:rPr>
              <a:t>:</a:t>
            </a:r>
            <a:endParaRPr lang="ru-RU" sz="6600" b="1" dirty="0">
              <a:solidFill>
                <a:srgbClr val="002060"/>
              </a:solidFill>
              <a:latin typeface="+mn-lt"/>
            </a:endParaRPr>
          </a:p>
        </p:txBody>
      </p:sp>
    </p:spTree>
    <p:extLst>
      <p:ext uri="{BB962C8B-B14F-4D97-AF65-F5344CB8AC3E}">
        <p14:creationId xmlns:p14="http://schemas.microsoft.com/office/powerpoint/2010/main" val="2354600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Алгоритмы конструирования современного урока презентация, доклад"/>
          <p:cNvPicPr>
            <a:picLocks noChangeAspect="1" noChangeArrowheads="1"/>
          </p:cNvPicPr>
          <p:nvPr/>
        </p:nvPicPr>
        <p:blipFill rotWithShape="1">
          <a:blip r:embed="rId2">
            <a:extLst>
              <a:ext uri="{28A0092B-C50C-407E-A947-70E740481C1C}">
                <a14:useLocalDpi xmlns:a14="http://schemas.microsoft.com/office/drawing/2010/main" val="0"/>
              </a:ext>
            </a:extLst>
          </a:blip>
          <a:srcRect b="2960"/>
          <a:stretch/>
        </p:blipFill>
        <p:spPr bwMode="auto">
          <a:xfrm>
            <a:off x="-1" y="-130628"/>
            <a:ext cx="12192001" cy="698862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609600" y="130629"/>
            <a:ext cx="11473542" cy="6618514"/>
          </a:xfrm>
        </p:spPr>
        <p:txBody>
          <a:bodyPr>
            <a:normAutofit/>
          </a:bodyPr>
          <a:lstStyle/>
          <a:p>
            <a:pPr marL="0" indent="0">
              <a:buNone/>
            </a:pPr>
            <a:r>
              <a:rPr lang="en-US" sz="4400" b="1" dirty="0" smtClean="0">
                <a:solidFill>
                  <a:srgbClr val="002060"/>
                </a:solidFill>
              </a:rPr>
              <a:t>    </a:t>
            </a:r>
            <a:r>
              <a:rPr lang="en-US" sz="4400" b="1" dirty="0" err="1" smtClean="0">
                <a:solidFill>
                  <a:srgbClr val="002060"/>
                </a:solidFill>
              </a:rPr>
              <a:t>Mutolaa</a:t>
            </a:r>
            <a:r>
              <a:rPr lang="en-US" sz="4400" b="1" dirty="0" smtClean="0">
                <a:solidFill>
                  <a:srgbClr val="002060"/>
                </a:solidFill>
              </a:rPr>
              <a:t> </a:t>
            </a:r>
            <a:r>
              <a:rPr lang="en-US" sz="4400" b="1" dirty="0" err="1" smtClean="0">
                <a:solidFill>
                  <a:srgbClr val="002060"/>
                </a:solidFill>
              </a:rPr>
              <a:t>tushkunlikka</a:t>
            </a:r>
            <a:r>
              <a:rPr lang="en-US" sz="4400" b="1" dirty="0" smtClean="0">
                <a:solidFill>
                  <a:srgbClr val="002060"/>
                </a:solidFill>
              </a:rPr>
              <a:t> </a:t>
            </a:r>
            <a:r>
              <a:rPr lang="en-US" sz="4400" b="1" dirty="0" err="1" smtClean="0">
                <a:solidFill>
                  <a:srgbClr val="002060"/>
                </a:solidFill>
              </a:rPr>
              <a:t>qarshi</a:t>
            </a:r>
            <a:r>
              <a:rPr lang="en-US" sz="4400" b="1" dirty="0" smtClean="0">
                <a:solidFill>
                  <a:srgbClr val="002060"/>
                </a:solidFill>
              </a:rPr>
              <a:t> </a:t>
            </a:r>
            <a:r>
              <a:rPr lang="en-US" sz="4400" b="1" dirty="0" err="1" smtClean="0">
                <a:solidFill>
                  <a:srgbClr val="002060"/>
                </a:solidFill>
              </a:rPr>
              <a:t>kurashishga</a:t>
            </a:r>
            <a:r>
              <a:rPr lang="en-US" sz="4400" b="1" dirty="0" smtClean="0">
                <a:solidFill>
                  <a:srgbClr val="002060"/>
                </a:solidFill>
              </a:rPr>
              <a:t> </a:t>
            </a:r>
            <a:r>
              <a:rPr lang="en-US" sz="4400" b="1" dirty="0" err="1" smtClean="0">
                <a:solidFill>
                  <a:srgbClr val="002060"/>
                </a:solidFill>
              </a:rPr>
              <a:t>yordam</a:t>
            </a:r>
            <a:r>
              <a:rPr lang="en-US" sz="4400" b="1" dirty="0" smtClean="0">
                <a:solidFill>
                  <a:srgbClr val="002060"/>
                </a:solidFill>
              </a:rPr>
              <a:t> </a:t>
            </a:r>
            <a:r>
              <a:rPr lang="en-US" sz="4400" b="1" dirty="0" err="1" smtClean="0">
                <a:solidFill>
                  <a:srgbClr val="002060"/>
                </a:solidFill>
              </a:rPr>
              <a:t>beradi</a:t>
            </a:r>
            <a:r>
              <a:rPr lang="en-US" sz="4400" b="1" dirty="0" smtClean="0">
                <a:solidFill>
                  <a:srgbClr val="002060"/>
                </a:solidFill>
              </a:rPr>
              <a:t>.</a:t>
            </a:r>
          </a:p>
          <a:p>
            <a:pPr marL="0" indent="0">
              <a:buNone/>
            </a:pPr>
            <a:r>
              <a:rPr lang="en-US" sz="4400" b="1" dirty="0">
                <a:solidFill>
                  <a:srgbClr val="002060"/>
                </a:solidFill>
              </a:rPr>
              <a:t>-</a:t>
            </a:r>
            <a:r>
              <a:rPr lang="en-US" sz="4400" b="1" dirty="0" smtClean="0">
                <a:solidFill>
                  <a:srgbClr val="002060"/>
                </a:solidFill>
              </a:rPr>
              <a:t> </a:t>
            </a:r>
            <a:r>
              <a:rPr lang="en-US" sz="4400" b="1" dirty="0" err="1" smtClean="0">
                <a:solidFill>
                  <a:srgbClr val="002060"/>
                </a:solidFill>
              </a:rPr>
              <a:t>xotirani</a:t>
            </a:r>
            <a:r>
              <a:rPr lang="en-US" sz="4400" b="1" dirty="0" smtClean="0">
                <a:solidFill>
                  <a:srgbClr val="002060"/>
                </a:solidFill>
              </a:rPr>
              <a:t> </a:t>
            </a:r>
            <a:r>
              <a:rPr lang="en-US" sz="4400" b="1" dirty="0" err="1" smtClean="0">
                <a:solidFill>
                  <a:srgbClr val="002060"/>
                </a:solidFill>
              </a:rPr>
              <a:t>va</a:t>
            </a:r>
            <a:r>
              <a:rPr lang="en-US" sz="4400" b="1" dirty="0" smtClean="0">
                <a:solidFill>
                  <a:srgbClr val="002060"/>
                </a:solidFill>
              </a:rPr>
              <a:t> </a:t>
            </a:r>
            <a:r>
              <a:rPr lang="en-US" sz="4400" b="1" dirty="0" err="1" smtClean="0">
                <a:solidFill>
                  <a:srgbClr val="002060"/>
                </a:solidFill>
              </a:rPr>
              <a:t>fikrlash</a:t>
            </a:r>
            <a:r>
              <a:rPr lang="en-US" sz="4400" b="1" dirty="0" smtClean="0">
                <a:solidFill>
                  <a:srgbClr val="002060"/>
                </a:solidFill>
              </a:rPr>
              <a:t> </a:t>
            </a:r>
            <a:r>
              <a:rPr lang="en-US" sz="4400" b="1" dirty="0" err="1" smtClean="0">
                <a:solidFill>
                  <a:srgbClr val="002060"/>
                </a:solidFill>
              </a:rPr>
              <a:t>qobiliyatini</a:t>
            </a:r>
            <a:r>
              <a:rPr lang="en-US" sz="4400" b="1" dirty="0" smtClean="0">
                <a:solidFill>
                  <a:srgbClr val="002060"/>
                </a:solidFill>
              </a:rPr>
              <a:t> </a:t>
            </a:r>
            <a:r>
              <a:rPr lang="en-US" sz="4400" b="1" dirty="0" err="1" smtClean="0">
                <a:solidFill>
                  <a:srgbClr val="002060"/>
                </a:solidFill>
              </a:rPr>
              <a:t>yaxshilaydi</a:t>
            </a:r>
            <a:r>
              <a:rPr lang="en-US" sz="4400" b="1" dirty="0" smtClean="0">
                <a:solidFill>
                  <a:srgbClr val="002060"/>
                </a:solidFill>
              </a:rPr>
              <a:t>.</a:t>
            </a:r>
          </a:p>
          <a:p>
            <a:pPr marL="0" indent="0">
              <a:buNone/>
            </a:pPr>
            <a:r>
              <a:rPr lang="en-US" sz="4400" b="1" dirty="0" smtClean="0">
                <a:solidFill>
                  <a:srgbClr val="002060"/>
                </a:solidFill>
              </a:rPr>
              <a:t>- </a:t>
            </a:r>
            <a:r>
              <a:rPr lang="en-US" sz="4400" b="1" dirty="0" err="1" smtClean="0">
                <a:solidFill>
                  <a:srgbClr val="002060"/>
                </a:solidFill>
              </a:rPr>
              <a:t>so‘z</a:t>
            </a:r>
            <a:r>
              <a:rPr lang="en-US" sz="4400" b="1" dirty="0" smtClean="0">
                <a:solidFill>
                  <a:srgbClr val="002060"/>
                </a:solidFill>
              </a:rPr>
              <a:t> </a:t>
            </a:r>
            <a:r>
              <a:rPr lang="en-US" sz="4400" b="1" dirty="0" err="1" smtClean="0">
                <a:solidFill>
                  <a:srgbClr val="002060"/>
                </a:solidFill>
              </a:rPr>
              <a:t>boyligini</a:t>
            </a:r>
            <a:r>
              <a:rPr lang="en-US" sz="4400" b="1" dirty="0" smtClean="0">
                <a:solidFill>
                  <a:srgbClr val="002060"/>
                </a:solidFill>
              </a:rPr>
              <a:t> </a:t>
            </a:r>
            <a:r>
              <a:rPr lang="en-US" sz="4400" b="1" dirty="0" err="1" smtClean="0">
                <a:solidFill>
                  <a:srgbClr val="002060"/>
                </a:solidFill>
              </a:rPr>
              <a:t>oshiradi</a:t>
            </a:r>
            <a:r>
              <a:rPr lang="en-US" sz="4400" b="1" dirty="0" smtClean="0">
                <a:solidFill>
                  <a:srgbClr val="002060"/>
                </a:solidFill>
              </a:rPr>
              <a:t>.</a:t>
            </a:r>
          </a:p>
          <a:p>
            <a:pPr marL="0" indent="0">
              <a:buNone/>
            </a:pPr>
            <a:r>
              <a:rPr lang="en-US" sz="4400" b="1" dirty="0" smtClean="0">
                <a:solidFill>
                  <a:srgbClr val="002060"/>
                </a:solidFill>
              </a:rPr>
              <a:t>- </a:t>
            </a:r>
            <a:r>
              <a:rPr lang="en-US" sz="4400" b="1" dirty="0" err="1" smtClean="0">
                <a:solidFill>
                  <a:srgbClr val="002060"/>
                </a:solidFill>
              </a:rPr>
              <a:t>asabni</a:t>
            </a:r>
            <a:r>
              <a:rPr lang="en-US" sz="4400" b="1" dirty="0" smtClean="0">
                <a:solidFill>
                  <a:srgbClr val="002060"/>
                </a:solidFill>
              </a:rPr>
              <a:t> </a:t>
            </a:r>
            <a:r>
              <a:rPr lang="en-US" sz="4400" b="1" dirty="0" err="1" smtClean="0">
                <a:solidFill>
                  <a:srgbClr val="002060"/>
                </a:solidFill>
              </a:rPr>
              <a:t>tinchlantiradi</a:t>
            </a:r>
            <a:r>
              <a:rPr lang="en-US" sz="4400" b="1" dirty="0" smtClean="0">
                <a:solidFill>
                  <a:srgbClr val="002060"/>
                </a:solidFill>
              </a:rPr>
              <a:t>.</a:t>
            </a:r>
          </a:p>
          <a:p>
            <a:pPr marL="0" indent="0">
              <a:buNone/>
            </a:pPr>
            <a:r>
              <a:rPr lang="en-US" sz="4400" b="1" dirty="0" smtClean="0">
                <a:solidFill>
                  <a:srgbClr val="002060"/>
                </a:solidFill>
              </a:rPr>
              <a:t>- </a:t>
            </a:r>
            <a:r>
              <a:rPr lang="en-US" sz="4400" b="1" dirty="0" err="1" smtClean="0">
                <a:solidFill>
                  <a:srgbClr val="002060"/>
                </a:solidFill>
              </a:rPr>
              <a:t>miya</a:t>
            </a:r>
            <a:r>
              <a:rPr lang="en-US" sz="4400" b="1" dirty="0" smtClean="0">
                <a:solidFill>
                  <a:srgbClr val="002060"/>
                </a:solidFill>
              </a:rPr>
              <a:t> </a:t>
            </a:r>
            <a:r>
              <a:rPr lang="en-US" sz="4400" b="1" dirty="0" err="1" smtClean="0">
                <a:solidFill>
                  <a:srgbClr val="002060"/>
                </a:solidFill>
              </a:rPr>
              <a:t>faoliyatini</a:t>
            </a:r>
            <a:r>
              <a:rPr lang="en-US" sz="4400" b="1" dirty="0" smtClean="0">
                <a:solidFill>
                  <a:srgbClr val="002060"/>
                </a:solidFill>
              </a:rPr>
              <a:t> </a:t>
            </a:r>
            <a:r>
              <a:rPr lang="en-US" sz="4400" b="1" dirty="0" err="1" smtClean="0">
                <a:solidFill>
                  <a:srgbClr val="002060"/>
                </a:solidFill>
              </a:rPr>
              <a:t>yaxshilaydi</a:t>
            </a:r>
            <a:r>
              <a:rPr lang="en-US" sz="4400" b="1" dirty="0" smtClean="0">
                <a:solidFill>
                  <a:srgbClr val="002060"/>
                </a:solidFill>
              </a:rPr>
              <a:t>.</a:t>
            </a:r>
          </a:p>
          <a:p>
            <a:pPr>
              <a:buFontTx/>
              <a:buChar char="-"/>
            </a:pPr>
            <a:r>
              <a:rPr lang="en-US" sz="4400" b="1" dirty="0" err="1" smtClean="0">
                <a:solidFill>
                  <a:srgbClr val="002060"/>
                </a:solidFill>
              </a:rPr>
              <a:t>Altsgeymer</a:t>
            </a:r>
            <a:r>
              <a:rPr lang="en-US" sz="4400" b="1" dirty="0" smtClean="0">
                <a:solidFill>
                  <a:srgbClr val="002060"/>
                </a:solidFill>
              </a:rPr>
              <a:t> </a:t>
            </a:r>
            <a:r>
              <a:rPr lang="en-US" sz="4400" b="1" dirty="0" err="1">
                <a:solidFill>
                  <a:srgbClr val="002060"/>
                </a:solidFill>
              </a:rPr>
              <a:t>xastaligiga</a:t>
            </a:r>
            <a:r>
              <a:rPr lang="en-US" sz="4400" b="1" dirty="0">
                <a:solidFill>
                  <a:srgbClr val="002060"/>
                </a:solidFill>
              </a:rPr>
              <a:t> </a:t>
            </a:r>
            <a:endParaRPr lang="en-US" sz="4400" b="1" dirty="0" smtClean="0">
              <a:solidFill>
                <a:srgbClr val="002060"/>
              </a:solidFill>
            </a:endParaRPr>
          </a:p>
          <a:p>
            <a:pPr marL="0" indent="0">
              <a:buNone/>
            </a:pPr>
            <a:r>
              <a:rPr lang="en-US" sz="4400" b="1" dirty="0" err="1" smtClean="0">
                <a:solidFill>
                  <a:srgbClr val="002060"/>
                </a:solidFill>
              </a:rPr>
              <a:t>chalinishning</a:t>
            </a:r>
            <a:r>
              <a:rPr lang="en-US" sz="4400" b="1" dirty="0" smtClean="0">
                <a:solidFill>
                  <a:srgbClr val="002060"/>
                </a:solidFill>
              </a:rPr>
              <a:t> </a:t>
            </a:r>
            <a:r>
              <a:rPr lang="en-US" sz="4400" b="1" dirty="0" err="1">
                <a:solidFill>
                  <a:srgbClr val="002060"/>
                </a:solidFill>
              </a:rPr>
              <a:t>oldini</a:t>
            </a:r>
            <a:r>
              <a:rPr lang="en-US" sz="4400" b="1" dirty="0">
                <a:solidFill>
                  <a:srgbClr val="002060"/>
                </a:solidFill>
              </a:rPr>
              <a:t> </a:t>
            </a:r>
            <a:r>
              <a:rPr lang="en-US" sz="4400" b="1" dirty="0" err="1">
                <a:solidFill>
                  <a:srgbClr val="002060"/>
                </a:solidFill>
              </a:rPr>
              <a:t>oladi</a:t>
            </a:r>
            <a:r>
              <a:rPr lang="en-US" sz="4400" b="1" dirty="0">
                <a:solidFill>
                  <a:srgbClr val="002060"/>
                </a:solidFill>
              </a:rPr>
              <a:t>.</a:t>
            </a:r>
          </a:p>
          <a:p>
            <a:pPr marL="0" indent="0">
              <a:buNone/>
            </a:pPr>
            <a:endParaRPr lang="ru-RU" dirty="0">
              <a:solidFill>
                <a:srgbClr val="002060"/>
              </a:solidFill>
            </a:endParaRPr>
          </a:p>
        </p:txBody>
      </p:sp>
    </p:spTree>
    <p:extLst>
      <p:ext uri="{BB962C8B-B14F-4D97-AF65-F5344CB8AC3E}">
        <p14:creationId xmlns:p14="http://schemas.microsoft.com/office/powerpoint/2010/main" val="2847717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Алгоритмы конструирования современного урока презентация, доклад"/>
          <p:cNvPicPr>
            <a:picLocks noChangeAspect="1" noChangeArrowheads="1"/>
          </p:cNvPicPr>
          <p:nvPr/>
        </p:nvPicPr>
        <p:blipFill rotWithShape="1">
          <a:blip r:embed="rId2">
            <a:extLst>
              <a:ext uri="{28A0092B-C50C-407E-A947-70E740481C1C}">
                <a14:useLocalDpi xmlns:a14="http://schemas.microsoft.com/office/drawing/2010/main" val="0"/>
              </a:ext>
            </a:extLst>
          </a:blip>
          <a:srcRect b="2960"/>
          <a:stretch/>
        </p:blipFill>
        <p:spPr bwMode="auto">
          <a:xfrm>
            <a:off x="-1" y="-130628"/>
            <a:ext cx="12192001" cy="698862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ctr"/>
            <a:r>
              <a:rPr lang="en-US" sz="4800" b="1" dirty="0" err="1" smtClean="0">
                <a:solidFill>
                  <a:srgbClr val="002060"/>
                </a:solidFill>
                <a:latin typeface="+mn-lt"/>
              </a:rPr>
              <a:t>Mustaqil</a:t>
            </a:r>
            <a:r>
              <a:rPr lang="en-US" sz="4800" b="1" dirty="0" smtClean="0">
                <a:solidFill>
                  <a:srgbClr val="002060"/>
                </a:solidFill>
                <a:latin typeface="+mn-lt"/>
              </a:rPr>
              <a:t> </a:t>
            </a:r>
            <a:r>
              <a:rPr lang="en-US" sz="4800" b="1" dirty="0" err="1" smtClean="0">
                <a:solidFill>
                  <a:srgbClr val="002060"/>
                </a:solidFill>
                <a:latin typeface="+mn-lt"/>
              </a:rPr>
              <a:t>topshiriq</a:t>
            </a:r>
            <a:r>
              <a:rPr lang="en-US" sz="4800" b="1" dirty="0" smtClean="0">
                <a:solidFill>
                  <a:srgbClr val="002060"/>
                </a:solidFill>
                <a:latin typeface="+mn-lt"/>
              </a:rPr>
              <a:t>:</a:t>
            </a:r>
            <a:endParaRPr lang="ru-RU" sz="4800" b="1" dirty="0">
              <a:solidFill>
                <a:srgbClr val="002060"/>
              </a:solidFill>
              <a:latin typeface="+mn-lt"/>
            </a:endParaRPr>
          </a:p>
        </p:txBody>
      </p:sp>
      <p:sp>
        <p:nvSpPr>
          <p:cNvPr id="3" name="Объект 2"/>
          <p:cNvSpPr>
            <a:spLocks noGrp="1"/>
          </p:cNvSpPr>
          <p:nvPr>
            <p:ph idx="1"/>
          </p:nvPr>
        </p:nvSpPr>
        <p:spPr>
          <a:xfrm>
            <a:off x="725466" y="2940441"/>
            <a:ext cx="10515600" cy="1368512"/>
          </a:xfrm>
        </p:spPr>
        <p:txBody>
          <a:bodyPr/>
          <a:lstStyle/>
          <a:p>
            <a:pPr marL="0" indent="0">
              <a:buNone/>
            </a:pPr>
            <a:r>
              <a:rPr lang="en-US" sz="4800" b="1" dirty="0" err="1" smtClean="0">
                <a:solidFill>
                  <a:srgbClr val="FF0000"/>
                </a:solidFill>
              </a:rPr>
              <a:t>Kitob</a:t>
            </a:r>
            <a:r>
              <a:rPr lang="en-US" sz="4800" b="1" dirty="0" smtClean="0">
                <a:solidFill>
                  <a:srgbClr val="FF0000"/>
                </a:solidFill>
              </a:rPr>
              <a:t> </a:t>
            </a:r>
            <a:r>
              <a:rPr lang="en-US" sz="4800" b="1" dirty="0" err="1" smtClean="0">
                <a:solidFill>
                  <a:srgbClr val="FF0000"/>
                </a:solidFill>
              </a:rPr>
              <a:t>haqidagi</a:t>
            </a:r>
            <a:r>
              <a:rPr lang="en-US" sz="4800" b="1" dirty="0" smtClean="0">
                <a:solidFill>
                  <a:srgbClr val="FF0000"/>
                </a:solidFill>
              </a:rPr>
              <a:t> </a:t>
            </a:r>
            <a:r>
              <a:rPr lang="en-US" sz="4800" b="1" dirty="0" err="1" smtClean="0">
                <a:solidFill>
                  <a:srgbClr val="FF0000"/>
                </a:solidFill>
              </a:rPr>
              <a:t>maqollardan</a:t>
            </a:r>
            <a:r>
              <a:rPr lang="en-US" sz="4800" b="1" dirty="0" smtClean="0">
                <a:solidFill>
                  <a:srgbClr val="FF0000"/>
                </a:solidFill>
              </a:rPr>
              <a:t> </a:t>
            </a:r>
            <a:r>
              <a:rPr lang="en-US" sz="4800" b="1" dirty="0" err="1" smtClean="0">
                <a:solidFill>
                  <a:srgbClr val="FF0000"/>
                </a:solidFill>
              </a:rPr>
              <a:t>yod</a:t>
            </a:r>
            <a:r>
              <a:rPr lang="en-US" sz="4800" b="1" dirty="0" smtClean="0">
                <a:solidFill>
                  <a:srgbClr val="FF0000"/>
                </a:solidFill>
              </a:rPr>
              <a:t> </a:t>
            </a:r>
            <a:r>
              <a:rPr lang="en-US" sz="4800" b="1" dirty="0" err="1" smtClean="0">
                <a:solidFill>
                  <a:srgbClr val="FF0000"/>
                </a:solidFill>
              </a:rPr>
              <a:t>olish</a:t>
            </a:r>
            <a:r>
              <a:rPr lang="en-US" dirty="0" smtClean="0">
                <a:solidFill>
                  <a:srgbClr val="FF0000"/>
                </a:solidFill>
              </a:rPr>
              <a:t>.</a:t>
            </a:r>
            <a:endParaRPr lang="ru-RU" dirty="0">
              <a:solidFill>
                <a:srgbClr val="FF0000"/>
              </a:solidFill>
            </a:endParaRPr>
          </a:p>
        </p:txBody>
      </p:sp>
    </p:spTree>
    <p:extLst>
      <p:ext uri="{BB962C8B-B14F-4D97-AF65-F5344CB8AC3E}">
        <p14:creationId xmlns:p14="http://schemas.microsoft.com/office/powerpoint/2010/main" val="429465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51" y="-1143638"/>
            <a:ext cx="12193702" cy="9145276"/>
          </a:xfrm>
          <a:prstGeom prst="rect">
            <a:avLst/>
          </a:prstGeom>
        </p:spPr>
      </p:pic>
      <p:sp>
        <p:nvSpPr>
          <p:cNvPr id="5" name="Скругленный прямоугольник 4"/>
          <p:cNvSpPr/>
          <p:nvPr/>
        </p:nvSpPr>
        <p:spPr>
          <a:xfrm>
            <a:off x="1274617" y="558800"/>
            <a:ext cx="9864437" cy="4281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i="1" noProof="0" dirty="0" smtClean="0">
                <a:solidFill>
                  <a:srgbClr val="002060"/>
                </a:solidFill>
                <a:cs typeface="Times New Roman" panose="02020603050405020304" pitchFamily="18" charset="0"/>
              </a:rPr>
              <a:t>E’</a:t>
            </a:r>
            <a:r>
              <a:rPr kumimoji="0" lang="uz-Latn-UZ" sz="8000" b="1" i="1" u="none" strike="noStrike" kern="1200" cap="none" spc="0" normalizeH="0" baseline="0" noProof="0" dirty="0" smtClean="0">
                <a:ln>
                  <a:noFill/>
                </a:ln>
                <a:solidFill>
                  <a:srgbClr val="002060"/>
                </a:solidFill>
                <a:effectLst/>
                <a:uLnTx/>
                <a:uFillTx/>
                <a:cs typeface="Times New Roman" panose="02020603050405020304" pitchFamily="18" charset="0"/>
              </a:rPr>
              <a:t>TIBORINGIZ </a:t>
            </a:r>
            <a:r>
              <a:rPr kumimoji="0" lang="uz-Latn-UZ" sz="8000" b="1" i="1" u="none" strike="noStrike" kern="1200" cap="none" spc="0" normalizeH="0" baseline="0" noProof="0" dirty="0">
                <a:ln>
                  <a:noFill/>
                </a:ln>
                <a:solidFill>
                  <a:srgbClr val="002060"/>
                </a:solidFill>
                <a:effectLst/>
                <a:uLnTx/>
                <a:uFillTx/>
                <a:cs typeface="Times New Roman" panose="02020603050405020304" pitchFamily="18" charset="0"/>
              </a:rPr>
              <a:t>UCHUN RAHMAT!</a:t>
            </a:r>
            <a:endParaRPr kumimoji="0" lang="ru-RU" sz="8000" b="1" i="1" u="none" strike="noStrike" kern="1200" cap="none" spc="0" normalizeH="0" baseline="0" noProof="0" dirty="0">
              <a:ln>
                <a:noFill/>
              </a:ln>
              <a:solidFill>
                <a:srgbClr val="002060"/>
              </a:solidFill>
              <a:effectLst/>
              <a:uLnTx/>
              <a:uFillTx/>
              <a:cs typeface="Times New Roman" panose="02020603050405020304" pitchFamily="18" charset="0"/>
            </a:endParaRPr>
          </a:p>
        </p:txBody>
      </p:sp>
    </p:spTree>
    <p:extLst>
      <p:ext uri="{BB962C8B-B14F-4D97-AF65-F5344CB8AC3E}">
        <p14:creationId xmlns:p14="http://schemas.microsoft.com/office/powerpoint/2010/main" val="3694972164"/>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7937"/>
            <a:ext cx="12192000" cy="6879666"/>
          </a:xfrm>
          <a:prstGeom prst="rect">
            <a:avLst/>
          </a:prstGeom>
        </p:spPr>
      </p:pic>
      <p:sp>
        <p:nvSpPr>
          <p:cNvPr id="2" name="Заголовок 1"/>
          <p:cNvSpPr>
            <a:spLocks noGrp="1"/>
          </p:cNvSpPr>
          <p:nvPr>
            <p:ph type="ctrTitle"/>
          </p:nvPr>
        </p:nvSpPr>
        <p:spPr>
          <a:xfrm rot="21274506">
            <a:off x="1166052" y="3672876"/>
            <a:ext cx="8882743" cy="1384481"/>
          </a:xfrm>
        </p:spPr>
        <p:txBody>
          <a:bodyPr>
            <a:normAutofit fontScale="90000"/>
          </a:bodyPr>
          <a:lstStyle/>
          <a:p>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rgbClr val="FF0000"/>
                </a:solidFill>
                <a:latin typeface="+mn-lt"/>
              </a:rPr>
              <a:t/>
            </a:r>
            <a:br>
              <a:rPr lang="en-US" b="1" dirty="0">
                <a:solidFill>
                  <a:srgbClr val="FF0000"/>
                </a:solidFill>
                <a:latin typeface="+mn-lt"/>
              </a:rPr>
            </a:br>
            <a:r>
              <a:rPr lang="en-US" b="1" dirty="0" smtClean="0">
                <a:solidFill>
                  <a:srgbClr val="FF0000"/>
                </a:solidFill>
                <a:latin typeface="+mn-lt"/>
              </a:rPr>
              <a:t/>
            </a:r>
            <a:br>
              <a:rPr lang="en-US" b="1" dirty="0" smtClean="0">
                <a:solidFill>
                  <a:srgbClr val="FF0000"/>
                </a:solidFill>
                <a:latin typeface="+mn-lt"/>
              </a:rPr>
            </a:br>
            <a:r>
              <a:rPr lang="en-US" b="1" dirty="0">
                <a:solidFill>
                  <a:schemeClr val="accent6">
                    <a:lumMod val="50000"/>
                  </a:schemeClr>
                </a:solidFill>
                <a:latin typeface="+mn-lt"/>
              </a:rPr>
              <a:t/>
            </a:r>
            <a:br>
              <a:rPr lang="en-US" b="1" dirty="0">
                <a:solidFill>
                  <a:schemeClr val="accent6">
                    <a:lumMod val="50000"/>
                  </a:schemeClr>
                </a:solidFill>
                <a:latin typeface="+mn-lt"/>
              </a:rPr>
            </a:br>
            <a:r>
              <a:rPr lang="uz-Latn-UZ" b="1" dirty="0" smtClean="0">
                <a:solidFill>
                  <a:schemeClr val="accent6">
                    <a:lumMod val="50000"/>
                  </a:schemeClr>
                </a:solidFill>
                <a:latin typeface="+mn-lt"/>
              </a:rPr>
              <a:t>KUTUBXONADAGI </a:t>
            </a:r>
            <a:r>
              <a:rPr lang="uz-Latn-UZ" b="1" dirty="0">
                <a:solidFill>
                  <a:schemeClr val="accent6">
                    <a:lumMod val="50000"/>
                  </a:schemeClr>
                </a:solidFill>
                <a:latin typeface="+mn-lt"/>
              </a:rPr>
              <a:t>SUHBAT</a:t>
            </a:r>
            <a:r>
              <a:rPr lang="ru-RU" b="1" dirty="0">
                <a:solidFill>
                  <a:srgbClr val="FF0000"/>
                </a:solidFill>
                <a:latin typeface="+mn-lt"/>
              </a:rPr>
              <a:t/>
            </a:r>
            <a:br>
              <a:rPr lang="ru-RU" b="1" dirty="0">
                <a:solidFill>
                  <a:srgbClr val="FF0000"/>
                </a:solidFill>
                <a:latin typeface="+mn-lt"/>
              </a:rPr>
            </a:br>
            <a:endParaRPr lang="ru-RU" b="1" dirty="0">
              <a:solidFill>
                <a:srgbClr val="FF0000"/>
              </a:solidFill>
              <a:latin typeface="+mn-lt"/>
            </a:endParaRPr>
          </a:p>
        </p:txBody>
      </p:sp>
      <p:sp>
        <p:nvSpPr>
          <p:cNvPr id="4" name="Прямоугольник 3"/>
          <p:cNvSpPr/>
          <p:nvPr/>
        </p:nvSpPr>
        <p:spPr>
          <a:xfrm rot="21174025">
            <a:off x="1284514" y="2192704"/>
            <a:ext cx="6727372" cy="650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dirty="0" err="1" smtClean="0">
                <a:ln w="22225">
                  <a:solidFill>
                    <a:schemeClr val="accent2"/>
                  </a:solidFill>
                  <a:prstDash val="solid"/>
                </a:ln>
                <a:solidFill>
                  <a:schemeClr val="accent2">
                    <a:lumMod val="40000"/>
                    <a:lumOff val="60000"/>
                  </a:schemeClr>
                </a:solidFill>
              </a:rPr>
              <a:t>Shaxsiy</a:t>
            </a:r>
            <a:r>
              <a:rPr lang="en-US" sz="6600" b="1" dirty="0" smtClean="0">
                <a:ln w="22225">
                  <a:solidFill>
                    <a:schemeClr val="accent2"/>
                  </a:solidFill>
                  <a:prstDash val="solid"/>
                </a:ln>
                <a:solidFill>
                  <a:schemeClr val="accent2">
                    <a:lumMod val="40000"/>
                    <a:lumOff val="60000"/>
                  </a:schemeClr>
                </a:solidFill>
              </a:rPr>
              <a:t> </a:t>
            </a:r>
            <a:r>
              <a:rPr lang="en-US" sz="6600" b="1" dirty="0" err="1" smtClean="0">
                <a:ln w="22225">
                  <a:solidFill>
                    <a:schemeClr val="accent2"/>
                  </a:solidFill>
                  <a:prstDash val="solid"/>
                </a:ln>
                <a:solidFill>
                  <a:schemeClr val="accent2">
                    <a:lumMod val="40000"/>
                    <a:lumOff val="60000"/>
                  </a:schemeClr>
                </a:solidFill>
              </a:rPr>
              <a:t>kutubxona</a:t>
            </a:r>
            <a:r>
              <a:rPr lang="en-US" sz="6600" b="1" dirty="0" smtClean="0">
                <a:ln w="22225">
                  <a:solidFill>
                    <a:schemeClr val="accent2"/>
                  </a:solidFill>
                  <a:prstDash val="solid"/>
                </a:ln>
                <a:solidFill>
                  <a:schemeClr val="accent2">
                    <a:lumMod val="40000"/>
                    <a:lumOff val="60000"/>
                  </a:schemeClr>
                </a:solidFill>
              </a:rPr>
              <a:t> </a:t>
            </a:r>
            <a:endParaRPr lang="ru-RU" sz="6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27365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Алгоритмы конструирования современного урока презентация, доклад"/>
          <p:cNvPicPr>
            <a:picLocks noChangeAspect="1" noChangeArrowheads="1"/>
          </p:cNvPicPr>
          <p:nvPr/>
        </p:nvPicPr>
        <p:blipFill rotWithShape="1">
          <a:blip r:embed="rId2">
            <a:extLst>
              <a:ext uri="{28A0092B-C50C-407E-A947-70E740481C1C}">
                <a14:useLocalDpi xmlns:a14="http://schemas.microsoft.com/office/drawing/2010/main" val="0"/>
              </a:ext>
            </a:extLst>
          </a:blip>
          <a:srcRect b="2960"/>
          <a:stretch/>
        </p:blipFill>
        <p:spPr bwMode="auto">
          <a:xfrm>
            <a:off x="-1" y="-130628"/>
            <a:ext cx="12192001" cy="698862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61999" y="1273629"/>
            <a:ext cx="11201402" cy="4604657"/>
          </a:xfrm>
        </p:spPr>
        <p:txBody>
          <a:bodyPr>
            <a:normAutofit/>
          </a:bodyPr>
          <a:lstStyle/>
          <a:p>
            <a:pPr marL="0" indent="0" algn="ctr">
              <a:buNone/>
            </a:pPr>
            <a:r>
              <a:rPr lang="en-US" sz="5400" dirty="0" err="1" smtClean="0">
                <a:solidFill>
                  <a:srgbClr val="0070C0"/>
                </a:solidFill>
              </a:rPr>
              <a:t>Mustahkamlash</a:t>
            </a:r>
            <a:endParaRPr lang="en-US" sz="5400" dirty="0" smtClean="0">
              <a:solidFill>
                <a:srgbClr val="0070C0"/>
              </a:solidFill>
            </a:endParaRPr>
          </a:p>
          <a:p>
            <a:pPr marL="0" indent="0">
              <a:buNone/>
            </a:pPr>
            <a:r>
              <a:rPr lang="en-US" sz="4000" dirty="0" err="1" smtClean="0">
                <a:solidFill>
                  <a:srgbClr val="7030A0"/>
                </a:solidFill>
              </a:rPr>
              <a:t>Quyidagi</a:t>
            </a:r>
            <a:r>
              <a:rPr lang="en-US" sz="4000" dirty="0" smtClean="0">
                <a:solidFill>
                  <a:srgbClr val="7030A0"/>
                </a:solidFill>
              </a:rPr>
              <a:t> </a:t>
            </a:r>
            <a:r>
              <a:rPr lang="en-US" sz="4000" dirty="0" err="1">
                <a:solidFill>
                  <a:srgbClr val="7030A0"/>
                </a:solidFill>
              </a:rPr>
              <a:t>xususiyatlarning</a:t>
            </a:r>
            <a:r>
              <a:rPr lang="en-US" sz="4000" dirty="0">
                <a:solidFill>
                  <a:srgbClr val="7030A0"/>
                </a:solidFill>
              </a:rPr>
              <a:t> </a:t>
            </a:r>
            <a:r>
              <a:rPr lang="en-US" sz="4000" dirty="0" err="1">
                <a:solidFill>
                  <a:srgbClr val="7030A0"/>
                </a:solidFill>
              </a:rPr>
              <a:t>qaysi</a:t>
            </a:r>
            <a:r>
              <a:rPr lang="en-US" sz="4000" dirty="0">
                <a:solidFill>
                  <a:srgbClr val="7030A0"/>
                </a:solidFill>
              </a:rPr>
              <a:t> </a:t>
            </a:r>
            <a:r>
              <a:rPr lang="en-US" sz="4000" dirty="0" err="1">
                <a:solidFill>
                  <a:srgbClr val="7030A0"/>
                </a:solidFill>
              </a:rPr>
              <a:t>biri</a:t>
            </a:r>
            <a:r>
              <a:rPr lang="en-US" sz="4000" dirty="0">
                <a:solidFill>
                  <a:srgbClr val="7030A0"/>
                </a:solidFill>
              </a:rPr>
              <a:t> </a:t>
            </a:r>
            <a:r>
              <a:rPr lang="en-US" sz="4000" dirty="0" err="1">
                <a:solidFill>
                  <a:srgbClr val="7030A0"/>
                </a:solidFill>
              </a:rPr>
              <a:t>jamoat</a:t>
            </a:r>
            <a:r>
              <a:rPr lang="en-US" sz="4000" dirty="0">
                <a:solidFill>
                  <a:srgbClr val="7030A0"/>
                </a:solidFill>
              </a:rPr>
              <a:t> </a:t>
            </a:r>
            <a:r>
              <a:rPr lang="en-US" sz="4000" dirty="0" smtClean="0">
                <a:solidFill>
                  <a:srgbClr val="7030A0"/>
                </a:solidFill>
              </a:rPr>
              <a:t>              </a:t>
            </a:r>
            <a:r>
              <a:rPr lang="en-US" sz="4000" dirty="0" err="1" smtClean="0">
                <a:solidFill>
                  <a:srgbClr val="7030A0"/>
                </a:solidFill>
              </a:rPr>
              <a:t>kutubxonasiga</a:t>
            </a:r>
            <a:r>
              <a:rPr lang="en-US" sz="4000" dirty="0">
                <a:solidFill>
                  <a:srgbClr val="7030A0"/>
                </a:solidFill>
              </a:rPr>
              <a:t>, </a:t>
            </a:r>
            <a:r>
              <a:rPr lang="en-US" sz="4000" dirty="0" err="1">
                <a:solidFill>
                  <a:srgbClr val="7030A0"/>
                </a:solidFill>
              </a:rPr>
              <a:t>qaysi</a:t>
            </a:r>
            <a:r>
              <a:rPr lang="en-US" sz="4000" dirty="0">
                <a:solidFill>
                  <a:srgbClr val="7030A0"/>
                </a:solidFill>
              </a:rPr>
              <a:t> </a:t>
            </a:r>
            <a:r>
              <a:rPr lang="en-US" sz="4000" dirty="0" err="1">
                <a:solidFill>
                  <a:srgbClr val="7030A0"/>
                </a:solidFill>
              </a:rPr>
              <a:t>biri</a:t>
            </a:r>
            <a:r>
              <a:rPr lang="en-US" sz="4000" dirty="0">
                <a:solidFill>
                  <a:srgbClr val="7030A0"/>
                </a:solidFill>
              </a:rPr>
              <a:t> </a:t>
            </a:r>
            <a:r>
              <a:rPr lang="en-US" sz="4000" dirty="0" err="1">
                <a:solidFill>
                  <a:srgbClr val="7030A0"/>
                </a:solidFill>
              </a:rPr>
              <a:t>shaxsiy</a:t>
            </a:r>
            <a:r>
              <a:rPr lang="en-US" sz="4000" dirty="0">
                <a:solidFill>
                  <a:srgbClr val="7030A0"/>
                </a:solidFill>
              </a:rPr>
              <a:t> </a:t>
            </a:r>
            <a:r>
              <a:rPr lang="en-US" sz="4000" dirty="0" err="1">
                <a:solidFill>
                  <a:srgbClr val="7030A0"/>
                </a:solidFill>
              </a:rPr>
              <a:t>kutubxonaga</a:t>
            </a:r>
            <a:r>
              <a:rPr lang="en-US" sz="4000" dirty="0">
                <a:solidFill>
                  <a:srgbClr val="7030A0"/>
                </a:solidFill>
              </a:rPr>
              <a:t> </a:t>
            </a:r>
            <a:r>
              <a:rPr lang="en-US" sz="4000" dirty="0" err="1">
                <a:solidFill>
                  <a:srgbClr val="7030A0"/>
                </a:solidFill>
              </a:rPr>
              <a:t>oidligini</a:t>
            </a:r>
            <a:r>
              <a:rPr lang="en-US" sz="4000" dirty="0">
                <a:solidFill>
                  <a:srgbClr val="7030A0"/>
                </a:solidFill>
              </a:rPr>
              <a:t> </a:t>
            </a:r>
            <a:r>
              <a:rPr lang="en-US" sz="4000" dirty="0" err="1" smtClean="0">
                <a:solidFill>
                  <a:srgbClr val="7030A0"/>
                </a:solidFill>
              </a:rPr>
              <a:t>aniqlang</a:t>
            </a:r>
            <a:r>
              <a:rPr lang="en-US" sz="4000" dirty="0" smtClean="0">
                <a:solidFill>
                  <a:srgbClr val="7030A0"/>
                </a:solidFill>
              </a:rPr>
              <a:t>.</a:t>
            </a:r>
            <a:endParaRPr lang="ru-RU" sz="4000" dirty="0" smtClean="0">
              <a:solidFill>
                <a:srgbClr val="7030A0"/>
              </a:solidFill>
            </a:endParaRPr>
          </a:p>
          <a:p>
            <a:pPr marL="0" indent="0">
              <a:buNone/>
            </a:pPr>
            <a:r>
              <a:rPr lang="en-US" sz="4000" dirty="0" smtClean="0">
                <a:solidFill>
                  <a:srgbClr val="7030A0"/>
                </a:solidFill>
              </a:rPr>
              <a:t>             </a:t>
            </a:r>
            <a:r>
              <a:rPr lang="en-US" sz="4000" b="1" dirty="0" smtClean="0">
                <a:solidFill>
                  <a:srgbClr val="FF0000"/>
                </a:solidFill>
              </a:rPr>
              <a:t>1 </a:t>
            </a:r>
            <a:r>
              <a:rPr lang="en-US" sz="4000" b="1" dirty="0" smtClean="0">
                <a:solidFill>
                  <a:srgbClr val="FF0000"/>
                </a:solidFill>
              </a:rPr>
              <a:t>- </a:t>
            </a:r>
            <a:r>
              <a:rPr lang="en-US" sz="4000" b="1" dirty="0" err="1" smtClean="0">
                <a:solidFill>
                  <a:srgbClr val="FF0000"/>
                </a:solidFill>
              </a:rPr>
              <a:t>jamoat</a:t>
            </a:r>
            <a:r>
              <a:rPr lang="en-US" sz="4000" b="1" dirty="0" smtClean="0">
                <a:solidFill>
                  <a:srgbClr val="FF0000"/>
                </a:solidFill>
              </a:rPr>
              <a:t> </a:t>
            </a:r>
            <a:r>
              <a:rPr lang="en-US" sz="4000" b="1" dirty="0" err="1" smtClean="0">
                <a:solidFill>
                  <a:srgbClr val="FF0000"/>
                </a:solidFill>
              </a:rPr>
              <a:t>kutubxonasi</a:t>
            </a:r>
            <a:r>
              <a:rPr lang="en-US" sz="4000" b="1" dirty="0" smtClean="0">
                <a:solidFill>
                  <a:srgbClr val="FF0000"/>
                </a:solidFill>
              </a:rPr>
              <a:t>   </a:t>
            </a:r>
          </a:p>
          <a:p>
            <a:pPr marL="0" indent="0">
              <a:buNone/>
            </a:pPr>
            <a:r>
              <a:rPr lang="en-US" sz="4000" b="1" dirty="0" smtClean="0">
                <a:solidFill>
                  <a:srgbClr val="7030A0"/>
                </a:solidFill>
              </a:rPr>
              <a:t>             </a:t>
            </a:r>
            <a:r>
              <a:rPr lang="en-US" sz="4000" b="1" dirty="0" smtClean="0">
                <a:solidFill>
                  <a:srgbClr val="00B050"/>
                </a:solidFill>
              </a:rPr>
              <a:t>2-shaxsiy </a:t>
            </a:r>
            <a:r>
              <a:rPr lang="en-US" sz="4000" b="1" dirty="0" err="1">
                <a:solidFill>
                  <a:srgbClr val="00B050"/>
                </a:solidFill>
              </a:rPr>
              <a:t>kutubxona</a:t>
            </a:r>
            <a:endParaRPr lang="ru-RU" sz="4000" b="1" dirty="0">
              <a:solidFill>
                <a:srgbClr val="00B050"/>
              </a:solidFill>
            </a:endParaRPr>
          </a:p>
          <a:p>
            <a:pPr marL="0" indent="0">
              <a:buNone/>
            </a:pPr>
            <a:r>
              <a:rPr lang="en-US" sz="3600" b="1" dirty="0" smtClean="0"/>
              <a:t> </a:t>
            </a:r>
            <a:endParaRPr lang="ru-RU" sz="3600" b="1" dirty="0"/>
          </a:p>
        </p:txBody>
      </p:sp>
    </p:spTree>
    <p:extLst>
      <p:ext uri="{BB962C8B-B14F-4D97-AF65-F5344CB8AC3E}">
        <p14:creationId xmlns:p14="http://schemas.microsoft.com/office/powerpoint/2010/main" val="448749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Алгоритмы конструирования современного урока презентация, доклад"/>
          <p:cNvPicPr>
            <a:picLocks noChangeAspect="1" noChangeArrowheads="1"/>
          </p:cNvPicPr>
          <p:nvPr/>
        </p:nvPicPr>
        <p:blipFill rotWithShape="1">
          <a:blip r:embed="rId2">
            <a:extLst>
              <a:ext uri="{28A0092B-C50C-407E-A947-70E740481C1C}">
                <a14:useLocalDpi xmlns:a14="http://schemas.microsoft.com/office/drawing/2010/main" val="0"/>
              </a:ext>
            </a:extLst>
          </a:blip>
          <a:srcRect b="2960"/>
          <a:stretch/>
        </p:blipFill>
        <p:spPr bwMode="auto">
          <a:xfrm>
            <a:off x="-1" y="-130628"/>
            <a:ext cx="12192001" cy="698862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15686" y="486680"/>
            <a:ext cx="10515600" cy="6033861"/>
          </a:xfrm>
        </p:spPr>
        <p:txBody>
          <a:bodyPr>
            <a:noAutofit/>
          </a:bodyPr>
          <a:lstStyle/>
          <a:p>
            <a:pPr marL="0" indent="0">
              <a:buNone/>
            </a:pPr>
            <a:r>
              <a:rPr lang="en-US" sz="3600" dirty="0" smtClean="0"/>
              <a:t>      </a:t>
            </a:r>
            <a:r>
              <a:rPr lang="en-US" sz="3600" dirty="0" err="1" smtClean="0"/>
              <a:t>Kitob</a:t>
            </a:r>
            <a:r>
              <a:rPr lang="en-US" sz="3600" dirty="0" smtClean="0"/>
              <a:t> </a:t>
            </a:r>
            <a:r>
              <a:rPr lang="en-US" sz="3600" dirty="0" err="1" smtClean="0"/>
              <a:t>olish</a:t>
            </a:r>
            <a:r>
              <a:rPr lang="en-US" sz="3600" dirty="0" smtClean="0"/>
              <a:t> </a:t>
            </a:r>
            <a:r>
              <a:rPr lang="en-US" sz="3600" dirty="0" err="1" smtClean="0"/>
              <a:t>uchun</a:t>
            </a:r>
            <a:r>
              <a:rPr lang="en-US" sz="3600" dirty="0" smtClean="0"/>
              <a:t> </a:t>
            </a:r>
            <a:r>
              <a:rPr lang="en-US" sz="3600" dirty="0" err="1" smtClean="0"/>
              <a:t>avval</a:t>
            </a:r>
            <a:r>
              <a:rPr lang="en-US" sz="3600" dirty="0" smtClean="0"/>
              <a:t> u </a:t>
            </a:r>
            <a:r>
              <a:rPr lang="en-US" sz="3600" dirty="0" err="1" smtClean="0"/>
              <a:t>kutubxonaga</a:t>
            </a:r>
            <a:r>
              <a:rPr lang="en-US" sz="3600" dirty="0" smtClean="0"/>
              <a:t> </a:t>
            </a:r>
            <a:r>
              <a:rPr lang="en-US" sz="3600" dirty="0" err="1" smtClean="0"/>
              <a:t>a’zo</a:t>
            </a:r>
            <a:r>
              <a:rPr lang="en-US" sz="3600" dirty="0" smtClean="0"/>
              <a:t> </a:t>
            </a:r>
            <a:r>
              <a:rPr lang="en-US" sz="3600" dirty="0" err="1" smtClean="0"/>
              <a:t>bo‘lish</a:t>
            </a:r>
            <a:r>
              <a:rPr lang="en-US" sz="3600" dirty="0" smtClean="0"/>
              <a:t> </a:t>
            </a:r>
            <a:r>
              <a:rPr lang="en-US" sz="3600" dirty="0" err="1" smtClean="0"/>
              <a:t>kerak</a:t>
            </a:r>
            <a:r>
              <a:rPr lang="en-US" sz="3600" dirty="0" smtClean="0"/>
              <a:t>.</a:t>
            </a:r>
            <a:endParaRPr lang="ru-RU" sz="3600" dirty="0" smtClean="0"/>
          </a:p>
          <a:p>
            <a:pPr marL="0" indent="0">
              <a:buNone/>
            </a:pPr>
            <a:r>
              <a:rPr lang="en-US" sz="3600" dirty="0" smtClean="0"/>
              <a:t>      </a:t>
            </a:r>
            <a:r>
              <a:rPr lang="en-US" sz="3600" dirty="0" err="1" smtClean="0"/>
              <a:t>Kitob</a:t>
            </a:r>
            <a:r>
              <a:rPr lang="en-US" sz="3600" dirty="0" smtClean="0"/>
              <a:t> </a:t>
            </a:r>
            <a:r>
              <a:rPr lang="en-US" sz="3600" dirty="0" err="1" smtClean="0"/>
              <a:t>olish</a:t>
            </a:r>
            <a:r>
              <a:rPr lang="en-US" sz="3600" dirty="0" smtClean="0"/>
              <a:t> </a:t>
            </a:r>
            <a:r>
              <a:rPr lang="en-US" sz="3600" dirty="0" err="1" smtClean="0"/>
              <a:t>uchun</a:t>
            </a:r>
            <a:r>
              <a:rPr lang="en-US" sz="3600" dirty="0" smtClean="0"/>
              <a:t> </a:t>
            </a:r>
            <a:r>
              <a:rPr lang="en-US" sz="3600" dirty="0" err="1" smtClean="0"/>
              <a:t>kutubxona</a:t>
            </a:r>
            <a:r>
              <a:rPr lang="en-US" sz="3600" dirty="0" smtClean="0"/>
              <a:t> </a:t>
            </a:r>
            <a:r>
              <a:rPr lang="en-US" sz="3600" dirty="0" err="1" smtClean="0"/>
              <a:t>egasi</a:t>
            </a:r>
            <a:r>
              <a:rPr lang="en-US" sz="3600" dirty="0" smtClean="0"/>
              <a:t> </a:t>
            </a:r>
            <a:r>
              <a:rPr lang="en-US" sz="3600" dirty="0" err="1" smtClean="0"/>
              <a:t>rozi</a:t>
            </a:r>
            <a:r>
              <a:rPr lang="en-US" sz="3600" dirty="0" smtClean="0"/>
              <a:t> </a:t>
            </a:r>
            <a:r>
              <a:rPr lang="en-US" sz="3600" dirty="0" err="1" smtClean="0"/>
              <a:t>bo‘lsa</a:t>
            </a:r>
            <a:r>
              <a:rPr lang="en-US" sz="3600" dirty="0" smtClean="0"/>
              <a:t> </a:t>
            </a:r>
            <a:r>
              <a:rPr lang="en-US" sz="3600" dirty="0" err="1" smtClean="0"/>
              <a:t>bo‘ldi</a:t>
            </a:r>
            <a:r>
              <a:rPr lang="en-US" sz="3600" dirty="0" smtClean="0"/>
              <a:t>.</a:t>
            </a:r>
            <a:endParaRPr lang="ru-RU" sz="3600" dirty="0" smtClean="0"/>
          </a:p>
          <a:p>
            <a:pPr marL="0" indent="0">
              <a:buNone/>
            </a:pPr>
            <a:r>
              <a:rPr lang="en-US" sz="3600" dirty="0"/>
              <a:t> </a:t>
            </a:r>
            <a:r>
              <a:rPr lang="en-US" sz="3600" dirty="0" smtClean="0"/>
              <a:t>     </a:t>
            </a:r>
            <a:r>
              <a:rPr lang="en-US" sz="3600" dirty="0" err="1" smtClean="0"/>
              <a:t>Kitoblarni</a:t>
            </a:r>
            <a:r>
              <a:rPr lang="en-US" sz="3600" dirty="0" smtClean="0"/>
              <a:t> </a:t>
            </a:r>
            <a:r>
              <a:rPr lang="en-US" sz="3600" dirty="0" err="1" smtClean="0"/>
              <a:t>belgilangan</a:t>
            </a:r>
            <a:r>
              <a:rPr lang="en-US" sz="3600" dirty="0" smtClean="0"/>
              <a:t> </a:t>
            </a:r>
            <a:r>
              <a:rPr lang="en-US" sz="3600" dirty="0" err="1" smtClean="0"/>
              <a:t>vaqtda</a:t>
            </a:r>
            <a:r>
              <a:rPr lang="en-US" sz="3600" dirty="0" smtClean="0"/>
              <a:t> </a:t>
            </a:r>
            <a:r>
              <a:rPr lang="en-US" sz="3600" dirty="0" err="1" smtClean="0"/>
              <a:t>qaytarish</a:t>
            </a:r>
            <a:r>
              <a:rPr lang="en-US" sz="3600" dirty="0" smtClean="0"/>
              <a:t> </a:t>
            </a:r>
            <a:r>
              <a:rPr lang="en-US" sz="3600" dirty="0" err="1" smtClean="0"/>
              <a:t>kerak</a:t>
            </a:r>
            <a:r>
              <a:rPr lang="en-US" sz="3600" dirty="0" smtClean="0"/>
              <a:t>.</a:t>
            </a:r>
            <a:endParaRPr lang="ru-RU" sz="3600" dirty="0" smtClean="0"/>
          </a:p>
          <a:p>
            <a:pPr marL="0" indent="0">
              <a:buNone/>
            </a:pPr>
            <a:r>
              <a:rPr lang="en-US" sz="3600" dirty="0"/>
              <a:t> </a:t>
            </a:r>
            <a:r>
              <a:rPr lang="en-US" sz="3600" dirty="0" smtClean="0"/>
              <a:t>     </a:t>
            </a:r>
            <a:r>
              <a:rPr lang="en-US" sz="3600" dirty="0" err="1" smtClean="0"/>
              <a:t>Kitoblarni</a:t>
            </a:r>
            <a:r>
              <a:rPr lang="en-US" sz="3600" dirty="0" smtClean="0"/>
              <a:t> </a:t>
            </a:r>
            <a:r>
              <a:rPr lang="en-US" sz="3600" dirty="0" err="1" smtClean="0"/>
              <a:t>kelishilgan</a:t>
            </a:r>
            <a:r>
              <a:rPr lang="en-US" sz="3600" dirty="0" smtClean="0"/>
              <a:t> </a:t>
            </a:r>
            <a:r>
              <a:rPr lang="en-US" sz="3600" dirty="0" err="1" smtClean="0"/>
              <a:t>vaqtda</a:t>
            </a:r>
            <a:r>
              <a:rPr lang="en-US" sz="3600" dirty="0" smtClean="0"/>
              <a:t> </a:t>
            </a:r>
            <a:r>
              <a:rPr lang="en-US" sz="3600" dirty="0" err="1" smtClean="0"/>
              <a:t>qaytarish</a:t>
            </a:r>
            <a:r>
              <a:rPr lang="en-US" sz="3600" dirty="0" smtClean="0"/>
              <a:t> </a:t>
            </a:r>
            <a:r>
              <a:rPr lang="en-US" sz="3600" dirty="0" err="1" smtClean="0"/>
              <a:t>kerak</a:t>
            </a:r>
            <a:r>
              <a:rPr lang="en-US" sz="3600" dirty="0" smtClean="0"/>
              <a:t>.</a:t>
            </a:r>
            <a:endParaRPr lang="ru-RU" sz="3600" dirty="0" smtClean="0"/>
          </a:p>
          <a:p>
            <a:pPr marL="0" indent="0">
              <a:buNone/>
            </a:pPr>
            <a:r>
              <a:rPr lang="en-US" sz="3600" dirty="0"/>
              <a:t> </a:t>
            </a:r>
            <a:r>
              <a:rPr lang="en-US" sz="3600" dirty="0" smtClean="0"/>
              <a:t>     Bu </a:t>
            </a:r>
            <a:r>
              <a:rPr lang="en-US" sz="3600" dirty="0" err="1" smtClean="0"/>
              <a:t>kutubxona</a:t>
            </a:r>
            <a:r>
              <a:rPr lang="en-US" sz="3600" dirty="0" smtClean="0"/>
              <a:t> </a:t>
            </a:r>
            <a:r>
              <a:rPr lang="en-US" sz="3600" dirty="0" err="1" smtClean="0"/>
              <a:t>kunning</a:t>
            </a:r>
            <a:r>
              <a:rPr lang="en-US" sz="3600" dirty="0" smtClean="0"/>
              <a:t> </a:t>
            </a:r>
            <a:r>
              <a:rPr lang="en-US" sz="3600" dirty="0" err="1" smtClean="0"/>
              <a:t>belgilangan</a:t>
            </a:r>
            <a:r>
              <a:rPr lang="en-US" sz="3600" dirty="0" smtClean="0"/>
              <a:t> </a:t>
            </a:r>
            <a:r>
              <a:rPr lang="en-US" sz="3600" dirty="0" err="1" smtClean="0"/>
              <a:t>vaqtida</a:t>
            </a:r>
            <a:r>
              <a:rPr lang="en-US" sz="3600" dirty="0" smtClean="0"/>
              <a:t> </a:t>
            </a:r>
            <a:r>
              <a:rPr lang="en-US" sz="3600" dirty="0" err="1" smtClean="0"/>
              <a:t>ochiq</a:t>
            </a:r>
            <a:r>
              <a:rPr lang="en-US" sz="3600" dirty="0" smtClean="0"/>
              <a:t> </a:t>
            </a:r>
            <a:r>
              <a:rPr lang="en-US" sz="3600" dirty="0" err="1" smtClean="0"/>
              <a:t>bo‘ladi</a:t>
            </a:r>
            <a:r>
              <a:rPr lang="en-US" sz="3600" dirty="0" smtClean="0"/>
              <a:t>.</a:t>
            </a:r>
            <a:endParaRPr lang="ru-RU" sz="3600" dirty="0" smtClean="0"/>
          </a:p>
          <a:p>
            <a:pPr marL="0" indent="0">
              <a:buNone/>
            </a:pPr>
            <a:r>
              <a:rPr lang="en-US" sz="3600" dirty="0"/>
              <a:t> </a:t>
            </a:r>
            <a:r>
              <a:rPr lang="en-US" sz="3600" dirty="0" smtClean="0"/>
              <a:t>     Bu </a:t>
            </a:r>
            <a:r>
              <a:rPr lang="en-US" sz="3600" dirty="0" err="1" smtClean="0"/>
              <a:t>kutubxonadan</a:t>
            </a:r>
            <a:r>
              <a:rPr lang="en-US" sz="3600" dirty="0" smtClean="0"/>
              <a:t> </a:t>
            </a:r>
            <a:r>
              <a:rPr lang="en-US" sz="3600" dirty="0" err="1" smtClean="0"/>
              <a:t>faqat</a:t>
            </a:r>
            <a:r>
              <a:rPr lang="en-US" sz="3600" dirty="0" smtClean="0"/>
              <a:t> </a:t>
            </a:r>
            <a:r>
              <a:rPr lang="en-US" sz="3600" dirty="0" err="1" smtClean="0"/>
              <a:t>kutubxona</a:t>
            </a:r>
            <a:r>
              <a:rPr lang="en-US" sz="3600" dirty="0" smtClean="0"/>
              <a:t> </a:t>
            </a:r>
          </a:p>
          <a:p>
            <a:pPr marL="0" indent="0">
              <a:buNone/>
            </a:pPr>
            <a:r>
              <a:rPr lang="en-US" sz="3600" dirty="0" err="1" smtClean="0"/>
              <a:t>egasi</a:t>
            </a:r>
            <a:r>
              <a:rPr lang="en-US" sz="3600" dirty="0" smtClean="0"/>
              <a:t> </a:t>
            </a:r>
            <a:r>
              <a:rPr lang="en-US" sz="3600" dirty="0" err="1" smtClean="0"/>
              <a:t>ruxsat</a:t>
            </a:r>
            <a:r>
              <a:rPr lang="en-US" sz="3600" dirty="0" smtClean="0"/>
              <a:t> </a:t>
            </a:r>
            <a:r>
              <a:rPr lang="en-US" sz="3600" dirty="0" err="1" smtClean="0"/>
              <a:t>berganlargina</a:t>
            </a:r>
            <a:r>
              <a:rPr lang="en-US" sz="3600" dirty="0" smtClean="0"/>
              <a:t> </a:t>
            </a:r>
            <a:r>
              <a:rPr lang="en-US" sz="3600" dirty="0" err="1" smtClean="0"/>
              <a:t>foydalanadi</a:t>
            </a:r>
            <a:r>
              <a:rPr lang="en-US" sz="3600" dirty="0" smtClean="0"/>
              <a:t>. </a:t>
            </a:r>
            <a:endParaRPr lang="ru-RU" sz="3600" dirty="0" smtClean="0"/>
          </a:p>
          <a:p>
            <a:pPr marL="0" indent="0">
              <a:buNone/>
            </a:pPr>
            <a:endParaRPr lang="ru-RU" sz="3600" dirty="0" smtClean="0"/>
          </a:p>
          <a:p>
            <a:endParaRPr lang="ru-RU" sz="3600" dirty="0"/>
          </a:p>
        </p:txBody>
      </p:sp>
      <p:sp>
        <p:nvSpPr>
          <p:cNvPr id="5" name="Прямоугольник 4"/>
          <p:cNvSpPr/>
          <p:nvPr/>
        </p:nvSpPr>
        <p:spPr>
          <a:xfrm>
            <a:off x="348343" y="555171"/>
            <a:ext cx="598714" cy="402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solidFill>
                  <a:srgbClr val="FF0000"/>
                </a:solidFill>
              </a:rPr>
              <a:t>1</a:t>
            </a:r>
            <a:endParaRPr lang="ru-RU" sz="3600" b="1" dirty="0">
              <a:solidFill>
                <a:srgbClr val="FF0000"/>
              </a:solidFill>
            </a:endParaRPr>
          </a:p>
        </p:txBody>
      </p:sp>
      <p:sp>
        <p:nvSpPr>
          <p:cNvPr id="6" name="Прямоугольник 5"/>
          <p:cNvSpPr/>
          <p:nvPr/>
        </p:nvSpPr>
        <p:spPr>
          <a:xfrm>
            <a:off x="348343" y="1665514"/>
            <a:ext cx="598714" cy="402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solidFill>
                  <a:srgbClr val="00B050"/>
                </a:solidFill>
              </a:rPr>
              <a:t>2</a:t>
            </a:r>
            <a:endParaRPr lang="ru-RU" sz="3600" b="1" dirty="0">
              <a:solidFill>
                <a:srgbClr val="00B050"/>
              </a:solidFill>
            </a:endParaRPr>
          </a:p>
        </p:txBody>
      </p:sp>
      <p:sp>
        <p:nvSpPr>
          <p:cNvPr id="7" name="Прямоугольник 6"/>
          <p:cNvSpPr/>
          <p:nvPr/>
        </p:nvSpPr>
        <p:spPr>
          <a:xfrm>
            <a:off x="348343" y="2282824"/>
            <a:ext cx="598714" cy="402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solidFill>
                  <a:srgbClr val="FF0000"/>
                </a:solidFill>
              </a:rPr>
              <a:t>1</a:t>
            </a:r>
            <a:endParaRPr lang="ru-RU" sz="3600" b="1" dirty="0">
              <a:solidFill>
                <a:srgbClr val="FF0000"/>
              </a:solidFill>
            </a:endParaRPr>
          </a:p>
        </p:txBody>
      </p:sp>
      <p:sp>
        <p:nvSpPr>
          <p:cNvPr id="8" name="Прямоугольник 7"/>
          <p:cNvSpPr/>
          <p:nvPr/>
        </p:nvSpPr>
        <p:spPr>
          <a:xfrm>
            <a:off x="348343" y="2889248"/>
            <a:ext cx="598714" cy="402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solidFill>
                  <a:srgbClr val="FF0000"/>
                </a:solidFill>
              </a:rPr>
              <a:t>1</a:t>
            </a:r>
            <a:endParaRPr lang="ru-RU" sz="3600" b="1" dirty="0">
              <a:solidFill>
                <a:srgbClr val="FF0000"/>
              </a:solidFill>
            </a:endParaRPr>
          </a:p>
        </p:txBody>
      </p:sp>
      <p:sp>
        <p:nvSpPr>
          <p:cNvPr id="9" name="Прямоугольник 8"/>
          <p:cNvSpPr/>
          <p:nvPr/>
        </p:nvSpPr>
        <p:spPr>
          <a:xfrm>
            <a:off x="348343" y="3517444"/>
            <a:ext cx="598714" cy="402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solidFill>
                  <a:srgbClr val="FF0000"/>
                </a:solidFill>
              </a:rPr>
              <a:t>1</a:t>
            </a:r>
            <a:endParaRPr lang="ru-RU" sz="3600" b="1" dirty="0">
              <a:solidFill>
                <a:srgbClr val="FF0000"/>
              </a:solidFill>
            </a:endParaRPr>
          </a:p>
        </p:txBody>
      </p:sp>
      <p:sp>
        <p:nvSpPr>
          <p:cNvPr id="10" name="Прямоугольник 9"/>
          <p:cNvSpPr/>
          <p:nvPr/>
        </p:nvSpPr>
        <p:spPr>
          <a:xfrm>
            <a:off x="348343" y="4676091"/>
            <a:ext cx="598714" cy="402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00B050"/>
                </a:solidFill>
              </a:rPr>
              <a:t>2</a:t>
            </a:r>
            <a:endParaRPr lang="ru-RU" sz="3600" b="1" dirty="0">
              <a:solidFill>
                <a:srgbClr val="00B050"/>
              </a:solidFill>
            </a:endParaRPr>
          </a:p>
        </p:txBody>
      </p:sp>
    </p:spTree>
    <p:extLst>
      <p:ext uri="{BB962C8B-B14F-4D97-AF65-F5344CB8AC3E}">
        <p14:creationId xmlns:p14="http://schemas.microsoft.com/office/powerpoint/2010/main" val="3877894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Алгоритмы конструирования современного урока презентация, доклад"/>
          <p:cNvPicPr>
            <a:picLocks noChangeAspect="1" noChangeArrowheads="1"/>
          </p:cNvPicPr>
          <p:nvPr/>
        </p:nvPicPr>
        <p:blipFill rotWithShape="1">
          <a:blip r:embed="rId2">
            <a:extLst>
              <a:ext uri="{28A0092B-C50C-407E-A947-70E740481C1C}">
                <a14:useLocalDpi xmlns:a14="http://schemas.microsoft.com/office/drawing/2010/main" val="0"/>
              </a:ext>
            </a:extLst>
          </a:blip>
          <a:srcRect b="2960"/>
          <a:stretch/>
        </p:blipFill>
        <p:spPr bwMode="auto">
          <a:xfrm>
            <a:off x="-1" y="-130628"/>
            <a:ext cx="12192001" cy="698862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100943" y="1488168"/>
            <a:ext cx="6487886" cy="4351338"/>
          </a:xfrm>
        </p:spPr>
        <p:txBody>
          <a:bodyPr>
            <a:normAutofit/>
          </a:bodyPr>
          <a:lstStyle/>
          <a:p>
            <a:pPr marL="0" indent="0">
              <a:buNone/>
            </a:pPr>
            <a:r>
              <a:rPr lang="en-US" sz="4400" b="1" dirty="0" err="1" smtClean="0"/>
              <a:t>Tinmay</a:t>
            </a:r>
            <a:r>
              <a:rPr lang="en-US" sz="4400" b="1" dirty="0" smtClean="0"/>
              <a:t> </a:t>
            </a:r>
            <a:r>
              <a:rPr lang="en-US" sz="4400" b="1" dirty="0" err="1" smtClean="0"/>
              <a:t>o‘qisang</a:t>
            </a:r>
            <a:r>
              <a:rPr lang="en-US" sz="4400" b="1" dirty="0" smtClean="0"/>
              <a:t> </a:t>
            </a:r>
            <a:r>
              <a:rPr lang="en-US" sz="4400" b="1" dirty="0" smtClean="0"/>
              <a:t>agar, </a:t>
            </a:r>
            <a:endParaRPr lang="en-US" sz="4400" b="1" dirty="0" smtClean="0"/>
          </a:p>
          <a:p>
            <a:pPr marL="0" indent="0">
              <a:buNone/>
            </a:pPr>
            <a:r>
              <a:rPr lang="en-US" sz="4400" b="1" dirty="0" err="1" smtClean="0"/>
              <a:t>Ko‘p</a:t>
            </a:r>
            <a:r>
              <a:rPr lang="en-US" sz="4400" b="1" dirty="0" smtClean="0"/>
              <a:t> </a:t>
            </a:r>
            <a:r>
              <a:rPr lang="en-US" sz="4400" b="1" dirty="0" err="1" smtClean="0"/>
              <a:t>narsani</a:t>
            </a:r>
            <a:r>
              <a:rPr lang="en-US" sz="4400" b="1" dirty="0" smtClean="0"/>
              <a:t> </a:t>
            </a:r>
            <a:r>
              <a:rPr lang="en-US" sz="4400" b="1" dirty="0" err="1" smtClean="0"/>
              <a:t>o‘rgatar</a:t>
            </a:r>
            <a:r>
              <a:rPr lang="en-US" sz="4400" b="1" dirty="0" smtClean="0"/>
              <a:t>.</a:t>
            </a:r>
            <a:endParaRPr lang="en-US" sz="4400" b="1" dirty="0" smtClean="0"/>
          </a:p>
          <a:p>
            <a:pPr marL="0" indent="0">
              <a:buNone/>
            </a:pPr>
            <a:r>
              <a:rPr lang="en-US" sz="4400" b="1" dirty="0" err="1" smtClean="0"/>
              <a:t>Bilsang</a:t>
            </a:r>
            <a:r>
              <a:rPr lang="en-US" sz="4400" b="1" dirty="0" smtClean="0"/>
              <a:t> </a:t>
            </a:r>
            <a:r>
              <a:rPr lang="en-US" sz="4400" b="1" dirty="0" err="1" smtClean="0"/>
              <a:t>do‘stim</a:t>
            </a:r>
            <a:r>
              <a:rPr lang="en-US" sz="4400" b="1" dirty="0" smtClean="0"/>
              <a:t> </a:t>
            </a:r>
            <a:r>
              <a:rPr lang="en-US" sz="4400" b="1" dirty="0" err="1" smtClean="0"/>
              <a:t>o‘ylab</a:t>
            </a:r>
            <a:r>
              <a:rPr lang="en-US" sz="4400" b="1" dirty="0" smtClean="0"/>
              <a:t> </a:t>
            </a:r>
            <a:r>
              <a:rPr lang="en-US" sz="4400" b="1" dirty="0" smtClean="0"/>
              <a:t>top, </a:t>
            </a:r>
            <a:endParaRPr lang="en-US" sz="4400" b="1" dirty="0" smtClean="0"/>
          </a:p>
          <a:p>
            <a:pPr marL="0" indent="0">
              <a:buNone/>
            </a:pPr>
            <a:r>
              <a:rPr lang="en-US" sz="4400" b="1" dirty="0" err="1" smtClean="0"/>
              <a:t>Uning</a:t>
            </a:r>
            <a:r>
              <a:rPr lang="en-US" sz="4400" b="1" dirty="0" smtClean="0"/>
              <a:t> </a:t>
            </a:r>
            <a:r>
              <a:rPr lang="en-US" sz="4400" b="1" dirty="0" err="1" smtClean="0"/>
              <a:t>nomidir</a:t>
            </a:r>
            <a:r>
              <a:rPr lang="en-US" sz="4400" b="1" dirty="0" smtClean="0"/>
              <a:t> …</a:t>
            </a:r>
            <a:endParaRPr lang="ru-RU" sz="4400" b="1" dirty="0"/>
          </a:p>
        </p:txBody>
      </p:sp>
    </p:spTree>
    <p:extLst>
      <p:ext uri="{BB962C8B-B14F-4D97-AF65-F5344CB8AC3E}">
        <p14:creationId xmlns:p14="http://schemas.microsoft.com/office/powerpoint/2010/main" val="3213551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расивые картинки для презентации (53 фото) • Развлекательные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35427" y="508452"/>
            <a:ext cx="11582400" cy="4237719"/>
          </a:xfrm>
        </p:spPr>
        <p:txBody>
          <a:bodyPr>
            <a:noAutofit/>
          </a:bodyPr>
          <a:lstStyle/>
          <a:p>
            <a:pPr marL="0" indent="0">
              <a:buNone/>
            </a:pPr>
            <a:r>
              <a:rPr lang="en-US" sz="4400" b="1" dirty="0" smtClean="0">
                <a:solidFill>
                  <a:srgbClr val="0070C0"/>
                </a:solidFill>
              </a:rPr>
              <a:t>- </a:t>
            </a:r>
            <a:r>
              <a:rPr lang="en-US" sz="4400" b="1" dirty="0" err="1" smtClean="0">
                <a:solidFill>
                  <a:srgbClr val="0070C0"/>
                </a:solidFill>
              </a:rPr>
              <a:t>Assalomu</a:t>
            </a:r>
            <a:r>
              <a:rPr lang="en-US" sz="4400" b="1" dirty="0" smtClean="0">
                <a:solidFill>
                  <a:srgbClr val="0070C0"/>
                </a:solidFill>
              </a:rPr>
              <a:t> </a:t>
            </a:r>
            <a:r>
              <a:rPr lang="en-US" sz="4400" b="1" dirty="0" err="1">
                <a:solidFill>
                  <a:srgbClr val="0070C0"/>
                </a:solidFill>
              </a:rPr>
              <a:t>alaykum</a:t>
            </a:r>
            <a:r>
              <a:rPr lang="en-US" sz="4400" b="1" dirty="0">
                <a:solidFill>
                  <a:srgbClr val="0070C0"/>
                </a:solidFill>
              </a:rPr>
              <a:t>.</a:t>
            </a:r>
            <a:endParaRPr lang="ru-RU" sz="4400" b="1" dirty="0">
              <a:solidFill>
                <a:srgbClr val="0070C0"/>
              </a:solidFill>
            </a:endParaRPr>
          </a:p>
          <a:p>
            <a:pPr marL="0" indent="0">
              <a:buNone/>
            </a:pPr>
            <a:r>
              <a:rPr lang="en-US" sz="4400" b="1" dirty="0" smtClean="0">
                <a:solidFill>
                  <a:srgbClr val="0070C0"/>
                </a:solidFill>
              </a:rPr>
              <a:t>- </a:t>
            </a:r>
            <a:r>
              <a:rPr lang="en-US" sz="4400" b="1" dirty="0" err="1">
                <a:solidFill>
                  <a:srgbClr val="0070C0"/>
                </a:solidFill>
              </a:rPr>
              <a:t>Vaalaykum</a:t>
            </a:r>
            <a:r>
              <a:rPr lang="en-US" sz="4400" b="1" dirty="0">
                <a:solidFill>
                  <a:srgbClr val="0070C0"/>
                </a:solidFill>
              </a:rPr>
              <a:t> </a:t>
            </a:r>
            <a:r>
              <a:rPr lang="en-US" sz="4400" b="1" dirty="0" err="1">
                <a:solidFill>
                  <a:srgbClr val="0070C0"/>
                </a:solidFill>
              </a:rPr>
              <a:t>assalom</a:t>
            </a:r>
            <a:r>
              <a:rPr lang="en-US" sz="4400" b="1" dirty="0">
                <a:solidFill>
                  <a:srgbClr val="0070C0"/>
                </a:solidFill>
              </a:rPr>
              <a:t>.</a:t>
            </a:r>
            <a:endParaRPr lang="ru-RU" sz="4400" b="1" dirty="0">
              <a:solidFill>
                <a:srgbClr val="0070C0"/>
              </a:solidFill>
            </a:endParaRPr>
          </a:p>
          <a:p>
            <a:pPr marL="0" indent="0">
              <a:buNone/>
            </a:pPr>
            <a:r>
              <a:rPr lang="en-US" sz="4400" b="1" dirty="0" smtClean="0">
                <a:solidFill>
                  <a:srgbClr val="0070C0"/>
                </a:solidFill>
              </a:rPr>
              <a:t>- </a:t>
            </a:r>
            <a:r>
              <a:rPr lang="en-US" sz="4400" b="1" dirty="0" err="1" smtClean="0">
                <a:solidFill>
                  <a:srgbClr val="0070C0"/>
                </a:solidFill>
              </a:rPr>
              <a:t>Kutubxonadagi</a:t>
            </a:r>
            <a:r>
              <a:rPr lang="en-US" sz="4400" b="1" dirty="0" smtClean="0">
                <a:solidFill>
                  <a:srgbClr val="0070C0"/>
                </a:solidFill>
              </a:rPr>
              <a:t> </a:t>
            </a:r>
            <a:r>
              <a:rPr lang="en-US" sz="4400" b="1" dirty="0" err="1">
                <a:solidFill>
                  <a:srgbClr val="0070C0"/>
                </a:solidFill>
              </a:rPr>
              <a:t>kitoblardan</a:t>
            </a:r>
            <a:r>
              <a:rPr lang="en-US" sz="4400" b="1" dirty="0">
                <a:solidFill>
                  <a:srgbClr val="0070C0"/>
                </a:solidFill>
              </a:rPr>
              <a:t> </a:t>
            </a:r>
            <a:r>
              <a:rPr lang="en-US" sz="4400" b="1" dirty="0" err="1">
                <a:solidFill>
                  <a:srgbClr val="0070C0"/>
                </a:solidFill>
              </a:rPr>
              <a:t>o‘qish</a:t>
            </a:r>
            <a:r>
              <a:rPr lang="en-US" sz="4400" b="1" dirty="0">
                <a:solidFill>
                  <a:srgbClr val="0070C0"/>
                </a:solidFill>
              </a:rPr>
              <a:t> </a:t>
            </a:r>
            <a:r>
              <a:rPr lang="en-US" sz="4400" b="1" dirty="0" err="1">
                <a:solidFill>
                  <a:srgbClr val="0070C0"/>
                </a:solidFill>
              </a:rPr>
              <a:t>uchun</a:t>
            </a:r>
            <a:r>
              <a:rPr lang="en-US" sz="4400" b="1" dirty="0">
                <a:solidFill>
                  <a:srgbClr val="0070C0"/>
                </a:solidFill>
              </a:rPr>
              <a:t> </a:t>
            </a:r>
            <a:r>
              <a:rPr lang="en-US" sz="4400" b="1" dirty="0" err="1">
                <a:solidFill>
                  <a:srgbClr val="0070C0"/>
                </a:solidFill>
              </a:rPr>
              <a:t>olsam</a:t>
            </a:r>
            <a:r>
              <a:rPr lang="en-US" sz="4400" b="1" dirty="0">
                <a:solidFill>
                  <a:srgbClr val="0070C0"/>
                </a:solidFill>
              </a:rPr>
              <a:t> </a:t>
            </a:r>
            <a:r>
              <a:rPr lang="en-US" sz="4400" b="1" dirty="0" err="1">
                <a:solidFill>
                  <a:srgbClr val="0070C0"/>
                </a:solidFill>
              </a:rPr>
              <a:t>bo‘ladimi</a:t>
            </a:r>
            <a:r>
              <a:rPr lang="en-US" sz="4400" b="1" dirty="0">
                <a:solidFill>
                  <a:srgbClr val="0070C0"/>
                </a:solidFill>
              </a:rPr>
              <a:t>?</a:t>
            </a:r>
            <a:endParaRPr lang="ru-RU" sz="4400" b="1" dirty="0">
              <a:solidFill>
                <a:srgbClr val="0070C0"/>
              </a:solidFill>
            </a:endParaRPr>
          </a:p>
          <a:p>
            <a:pPr marL="0" indent="0">
              <a:buNone/>
            </a:pPr>
            <a:r>
              <a:rPr lang="en-US" sz="4400" b="1" dirty="0" smtClean="0">
                <a:solidFill>
                  <a:srgbClr val="0070C0"/>
                </a:solidFill>
              </a:rPr>
              <a:t>- </a:t>
            </a:r>
            <a:r>
              <a:rPr lang="en-US" sz="4400" b="1" dirty="0" err="1" smtClean="0">
                <a:solidFill>
                  <a:srgbClr val="0070C0"/>
                </a:solidFill>
              </a:rPr>
              <a:t>Avval</a:t>
            </a:r>
            <a:r>
              <a:rPr lang="en-US" sz="4400" b="1" dirty="0" smtClean="0">
                <a:solidFill>
                  <a:srgbClr val="0070C0"/>
                </a:solidFill>
              </a:rPr>
              <a:t> </a:t>
            </a:r>
            <a:r>
              <a:rPr lang="en-US" sz="4400" b="1" dirty="0" err="1">
                <a:solidFill>
                  <a:srgbClr val="0070C0"/>
                </a:solidFill>
              </a:rPr>
              <a:t>kutubxonaga</a:t>
            </a:r>
            <a:r>
              <a:rPr lang="en-US" sz="4400" b="1" dirty="0">
                <a:solidFill>
                  <a:srgbClr val="0070C0"/>
                </a:solidFill>
              </a:rPr>
              <a:t> </a:t>
            </a:r>
            <a:r>
              <a:rPr lang="en-US" sz="4400" b="1" dirty="0" err="1">
                <a:solidFill>
                  <a:srgbClr val="0070C0"/>
                </a:solidFill>
              </a:rPr>
              <a:t>a’zo</a:t>
            </a:r>
            <a:r>
              <a:rPr lang="en-US" sz="4400" b="1" dirty="0">
                <a:solidFill>
                  <a:srgbClr val="0070C0"/>
                </a:solidFill>
              </a:rPr>
              <a:t> </a:t>
            </a:r>
            <a:r>
              <a:rPr lang="en-US" sz="4400" b="1" dirty="0" err="1">
                <a:solidFill>
                  <a:srgbClr val="0070C0"/>
                </a:solidFill>
              </a:rPr>
              <a:t>bo‘lishingiz</a:t>
            </a:r>
            <a:r>
              <a:rPr lang="en-US" sz="4400" b="1" dirty="0">
                <a:solidFill>
                  <a:srgbClr val="0070C0"/>
                </a:solidFill>
              </a:rPr>
              <a:t> </a:t>
            </a:r>
            <a:r>
              <a:rPr lang="en-US" sz="4400" b="1" dirty="0" err="1">
                <a:solidFill>
                  <a:srgbClr val="0070C0"/>
                </a:solidFill>
              </a:rPr>
              <a:t>kerak</a:t>
            </a:r>
            <a:r>
              <a:rPr lang="en-US" sz="4400" b="1" dirty="0">
                <a:solidFill>
                  <a:srgbClr val="0070C0"/>
                </a:solidFill>
              </a:rPr>
              <a:t>.</a:t>
            </a:r>
            <a:endParaRPr lang="ru-RU" sz="4400" b="1" dirty="0">
              <a:solidFill>
                <a:srgbClr val="0070C0"/>
              </a:solidFill>
            </a:endParaRPr>
          </a:p>
          <a:p>
            <a:pPr marL="0" indent="0">
              <a:buNone/>
            </a:pPr>
            <a:r>
              <a:rPr lang="en-US" sz="4400" b="1" dirty="0" smtClean="0">
                <a:solidFill>
                  <a:srgbClr val="0070C0"/>
                </a:solidFill>
              </a:rPr>
              <a:t>- </a:t>
            </a:r>
            <a:r>
              <a:rPr lang="en-US" sz="4400" b="1" dirty="0" err="1" smtClean="0">
                <a:solidFill>
                  <a:srgbClr val="0070C0"/>
                </a:solidFill>
              </a:rPr>
              <a:t>Uning</a:t>
            </a:r>
            <a:r>
              <a:rPr lang="en-US" sz="4400" b="1" dirty="0" smtClean="0">
                <a:solidFill>
                  <a:srgbClr val="0070C0"/>
                </a:solidFill>
              </a:rPr>
              <a:t> </a:t>
            </a:r>
            <a:r>
              <a:rPr lang="en-US" sz="4400" b="1" dirty="0" err="1">
                <a:solidFill>
                  <a:srgbClr val="0070C0"/>
                </a:solidFill>
              </a:rPr>
              <a:t>uchun</a:t>
            </a:r>
            <a:r>
              <a:rPr lang="en-US" sz="4400" b="1" dirty="0">
                <a:solidFill>
                  <a:srgbClr val="0070C0"/>
                </a:solidFill>
              </a:rPr>
              <a:t> </a:t>
            </a:r>
            <a:r>
              <a:rPr lang="en-US" sz="4400" b="1" dirty="0" err="1">
                <a:solidFill>
                  <a:srgbClr val="0070C0"/>
                </a:solidFill>
              </a:rPr>
              <a:t>nima</a:t>
            </a:r>
            <a:r>
              <a:rPr lang="en-US" sz="4400" b="1" dirty="0">
                <a:solidFill>
                  <a:srgbClr val="0070C0"/>
                </a:solidFill>
              </a:rPr>
              <a:t> </a:t>
            </a:r>
            <a:r>
              <a:rPr lang="en-US" sz="4400" b="1" dirty="0" err="1" smtClean="0">
                <a:solidFill>
                  <a:srgbClr val="0070C0"/>
                </a:solidFill>
              </a:rPr>
              <a:t>qilaman</a:t>
            </a:r>
            <a:r>
              <a:rPr lang="en-US" sz="4400" b="1" dirty="0" smtClean="0">
                <a:solidFill>
                  <a:srgbClr val="0070C0"/>
                </a:solidFill>
              </a:rPr>
              <a:t>?</a:t>
            </a:r>
            <a:endParaRPr lang="ru-RU" sz="4400" b="1" dirty="0" smtClean="0">
              <a:solidFill>
                <a:srgbClr val="0070C0"/>
              </a:solidFill>
            </a:endParaRPr>
          </a:p>
          <a:p>
            <a:pPr marL="0" indent="0">
              <a:buNone/>
            </a:pPr>
            <a:endParaRPr lang="ru-RU" sz="4400" b="1" dirty="0"/>
          </a:p>
        </p:txBody>
      </p:sp>
    </p:spTree>
    <p:extLst>
      <p:ext uri="{BB962C8B-B14F-4D97-AF65-F5344CB8AC3E}">
        <p14:creationId xmlns:p14="http://schemas.microsoft.com/office/powerpoint/2010/main" val="3692469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расивые картинки для презентации (53 фото) • Развлекательные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98714" y="751114"/>
            <a:ext cx="11179630" cy="6858000"/>
          </a:xfrm>
        </p:spPr>
        <p:txBody>
          <a:bodyPr>
            <a:noAutofit/>
          </a:bodyPr>
          <a:lstStyle/>
          <a:p>
            <a:pPr marL="0" indent="0">
              <a:buNone/>
            </a:pPr>
            <a:r>
              <a:rPr lang="en-US" sz="4400" b="1" dirty="0" smtClean="0">
                <a:solidFill>
                  <a:srgbClr val="0070C0"/>
                </a:solidFill>
              </a:rPr>
              <a:t>- </a:t>
            </a:r>
            <a:r>
              <a:rPr lang="en-US" sz="4400" b="1" dirty="0" err="1" smtClean="0">
                <a:solidFill>
                  <a:srgbClr val="0070C0"/>
                </a:solidFill>
              </a:rPr>
              <a:t>Tug‘ilganlik</a:t>
            </a:r>
            <a:r>
              <a:rPr lang="en-US" sz="4400" b="1" dirty="0" smtClean="0">
                <a:solidFill>
                  <a:srgbClr val="0070C0"/>
                </a:solidFill>
              </a:rPr>
              <a:t> </a:t>
            </a:r>
            <a:r>
              <a:rPr lang="en-US" sz="4400" b="1" dirty="0" err="1" smtClean="0">
                <a:solidFill>
                  <a:srgbClr val="0070C0"/>
                </a:solidFill>
              </a:rPr>
              <a:t>haqida</a:t>
            </a:r>
            <a:r>
              <a:rPr lang="en-US" sz="4400" b="1" dirty="0" smtClean="0">
                <a:solidFill>
                  <a:srgbClr val="0070C0"/>
                </a:solidFill>
              </a:rPr>
              <a:t> </a:t>
            </a:r>
            <a:r>
              <a:rPr lang="en-US" sz="4400" b="1" dirty="0" err="1" smtClean="0">
                <a:solidFill>
                  <a:srgbClr val="0070C0"/>
                </a:solidFill>
              </a:rPr>
              <a:t>guvohnomaning</a:t>
            </a:r>
            <a:r>
              <a:rPr lang="en-US" sz="4400" b="1" dirty="0" smtClean="0">
                <a:solidFill>
                  <a:srgbClr val="0070C0"/>
                </a:solidFill>
              </a:rPr>
              <a:t> </a:t>
            </a:r>
            <a:r>
              <a:rPr lang="en-US" sz="4400" b="1" dirty="0" err="1" smtClean="0">
                <a:solidFill>
                  <a:srgbClr val="0070C0"/>
                </a:solidFill>
              </a:rPr>
              <a:t>nusxasi</a:t>
            </a:r>
            <a:r>
              <a:rPr lang="en-US" sz="4400" b="1" dirty="0" smtClean="0">
                <a:solidFill>
                  <a:srgbClr val="0070C0"/>
                </a:solidFill>
              </a:rPr>
              <a:t> </a:t>
            </a:r>
            <a:r>
              <a:rPr lang="en-US" sz="4400" b="1" dirty="0" err="1" smtClean="0">
                <a:solidFill>
                  <a:srgbClr val="0070C0"/>
                </a:solidFill>
              </a:rPr>
              <a:t>bilan</a:t>
            </a:r>
            <a:r>
              <a:rPr lang="en-US" sz="4400" b="1" dirty="0" smtClean="0">
                <a:solidFill>
                  <a:srgbClr val="0070C0"/>
                </a:solidFill>
              </a:rPr>
              <a:t> </a:t>
            </a:r>
            <a:r>
              <a:rPr lang="en-US" sz="4400" b="1" dirty="0" err="1" smtClean="0">
                <a:solidFill>
                  <a:srgbClr val="0070C0"/>
                </a:solidFill>
              </a:rPr>
              <a:t>ikkita</a:t>
            </a:r>
            <a:r>
              <a:rPr lang="en-US" sz="4400" b="1" dirty="0" smtClean="0">
                <a:solidFill>
                  <a:srgbClr val="0070C0"/>
                </a:solidFill>
              </a:rPr>
              <a:t> </a:t>
            </a:r>
            <a:r>
              <a:rPr lang="en-US" sz="4400" b="1" dirty="0" err="1" smtClean="0">
                <a:solidFill>
                  <a:srgbClr val="0070C0"/>
                </a:solidFill>
              </a:rPr>
              <a:t>uchga</a:t>
            </a:r>
            <a:r>
              <a:rPr lang="en-US" sz="4400" b="1" dirty="0" smtClean="0">
                <a:solidFill>
                  <a:srgbClr val="0070C0"/>
                </a:solidFill>
              </a:rPr>
              <a:t> </a:t>
            </a:r>
            <a:r>
              <a:rPr lang="en-US" sz="4400" b="1" dirty="0" err="1" smtClean="0">
                <a:solidFill>
                  <a:srgbClr val="0070C0"/>
                </a:solidFill>
              </a:rPr>
              <a:t>to‘rt</a:t>
            </a:r>
            <a:r>
              <a:rPr lang="en-US" sz="4400" b="1" dirty="0" smtClean="0">
                <a:solidFill>
                  <a:srgbClr val="0070C0"/>
                </a:solidFill>
              </a:rPr>
              <a:t> </a:t>
            </a:r>
            <a:r>
              <a:rPr lang="en-US" sz="4400" b="1" dirty="0" err="1" smtClean="0">
                <a:solidFill>
                  <a:srgbClr val="0070C0"/>
                </a:solidFill>
              </a:rPr>
              <a:t>o‘lchamda</a:t>
            </a:r>
            <a:r>
              <a:rPr lang="en-US" sz="4400" b="1" dirty="0" smtClean="0">
                <a:solidFill>
                  <a:srgbClr val="0070C0"/>
                </a:solidFill>
              </a:rPr>
              <a:t> </a:t>
            </a:r>
            <a:r>
              <a:rPr lang="en-US" sz="4400" b="1" dirty="0" err="1" smtClean="0">
                <a:solidFill>
                  <a:srgbClr val="0070C0"/>
                </a:solidFill>
              </a:rPr>
              <a:t>rasm</a:t>
            </a:r>
            <a:r>
              <a:rPr lang="en-US" sz="4400" b="1" dirty="0" smtClean="0">
                <a:solidFill>
                  <a:srgbClr val="0070C0"/>
                </a:solidFill>
              </a:rPr>
              <a:t> </a:t>
            </a:r>
            <a:r>
              <a:rPr lang="en-US" sz="4400" b="1" dirty="0" err="1" smtClean="0">
                <a:solidFill>
                  <a:srgbClr val="0070C0"/>
                </a:solidFill>
              </a:rPr>
              <a:t>olib</a:t>
            </a:r>
            <a:r>
              <a:rPr lang="en-US" sz="4400" b="1" dirty="0" smtClean="0">
                <a:solidFill>
                  <a:srgbClr val="0070C0"/>
                </a:solidFill>
              </a:rPr>
              <a:t> </a:t>
            </a:r>
            <a:r>
              <a:rPr lang="en-US" sz="4400" b="1" dirty="0" err="1" smtClean="0">
                <a:solidFill>
                  <a:srgbClr val="0070C0"/>
                </a:solidFill>
              </a:rPr>
              <a:t>kelasiz</a:t>
            </a:r>
            <a:r>
              <a:rPr lang="en-US" sz="4400" b="1" dirty="0" smtClean="0">
                <a:solidFill>
                  <a:srgbClr val="0070C0"/>
                </a:solidFill>
              </a:rPr>
              <a:t>. </a:t>
            </a:r>
            <a:r>
              <a:rPr lang="en-US" sz="4400" b="1" dirty="0" err="1" smtClean="0">
                <a:solidFill>
                  <a:srgbClr val="0070C0"/>
                </a:solidFill>
              </a:rPr>
              <a:t>Sizga</a:t>
            </a:r>
            <a:r>
              <a:rPr lang="en-US" sz="4400" b="1" dirty="0" smtClean="0">
                <a:solidFill>
                  <a:srgbClr val="0070C0"/>
                </a:solidFill>
              </a:rPr>
              <a:t> </a:t>
            </a:r>
            <a:r>
              <a:rPr lang="en-US" sz="4400" b="1" dirty="0" err="1" smtClean="0">
                <a:solidFill>
                  <a:srgbClr val="0070C0"/>
                </a:solidFill>
              </a:rPr>
              <a:t>kitobxon</a:t>
            </a:r>
            <a:r>
              <a:rPr lang="en-US" sz="4400" b="1" dirty="0" smtClean="0">
                <a:solidFill>
                  <a:srgbClr val="0070C0"/>
                </a:solidFill>
              </a:rPr>
              <a:t> </a:t>
            </a:r>
            <a:r>
              <a:rPr lang="en-US" sz="4400" b="1" dirty="0" err="1" smtClean="0">
                <a:solidFill>
                  <a:srgbClr val="0070C0"/>
                </a:solidFill>
              </a:rPr>
              <a:t>formulyarini</a:t>
            </a:r>
            <a:r>
              <a:rPr lang="en-US" sz="4400" b="1" dirty="0" smtClean="0">
                <a:solidFill>
                  <a:srgbClr val="0070C0"/>
                </a:solidFill>
              </a:rPr>
              <a:t> </a:t>
            </a:r>
            <a:r>
              <a:rPr lang="en-US" sz="4400" b="1" dirty="0" err="1" smtClean="0">
                <a:solidFill>
                  <a:srgbClr val="0070C0"/>
                </a:solidFill>
              </a:rPr>
              <a:t>ochaman</a:t>
            </a:r>
            <a:r>
              <a:rPr lang="en-US" sz="4400" b="1" dirty="0" smtClean="0">
                <a:solidFill>
                  <a:srgbClr val="0070C0"/>
                </a:solidFill>
              </a:rPr>
              <a:t>. </a:t>
            </a:r>
            <a:r>
              <a:rPr lang="en-US" sz="4400" b="1" dirty="0" err="1" smtClean="0">
                <a:solidFill>
                  <a:srgbClr val="0070C0"/>
                </a:solidFill>
              </a:rPr>
              <a:t>Unga</a:t>
            </a:r>
            <a:r>
              <a:rPr lang="en-US" sz="4400" b="1" dirty="0" smtClean="0">
                <a:solidFill>
                  <a:srgbClr val="0070C0"/>
                </a:solidFill>
              </a:rPr>
              <a:t> </a:t>
            </a:r>
            <a:r>
              <a:rPr lang="en-US" sz="4400" b="1" dirty="0" err="1" smtClean="0">
                <a:solidFill>
                  <a:srgbClr val="0070C0"/>
                </a:solidFill>
              </a:rPr>
              <a:t>siz</a:t>
            </a:r>
            <a:r>
              <a:rPr lang="en-US" sz="4400" b="1" dirty="0" smtClean="0">
                <a:solidFill>
                  <a:srgbClr val="0070C0"/>
                </a:solidFill>
              </a:rPr>
              <a:t> </a:t>
            </a:r>
            <a:r>
              <a:rPr lang="en-US" sz="4400" b="1" dirty="0" err="1" smtClean="0">
                <a:solidFill>
                  <a:srgbClr val="0070C0"/>
                </a:solidFill>
              </a:rPr>
              <a:t>haqingizda</a:t>
            </a:r>
            <a:r>
              <a:rPr lang="en-US" sz="4400" b="1" dirty="0" smtClean="0">
                <a:solidFill>
                  <a:srgbClr val="0070C0"/>
                </a:solidFill>
              </a:rPr>
              <a:t> </a:t>
            </a:r>
            <a:r>
              <a:rPr lang="en-US" sz="4400" b="1" dirty="0" err="1" smtClean="0">
                <a:solidFill>
                  <a:srgbClr val="0070C0"/>
                </a:solidFill>
              </a:rPr>
              <a:t>ma’lumotlar</a:t>
            </a:r>
            <a:r>
              <a:rPr lang="en-US" sz="4400" b="1" dirty="0" smtClean="0">
                <a:solidFill>
                  <a:srgbClr val="0070C0"/>
                </a:solidFill>
              </a:rPr>
              <a:t> </a:t>
            </a:r>
            <a:r>
              <a:rPr lang="en-US" sz="4400" b="1" dirty="0" err="1" smtClean="0">
                <a:solidFill>
                  <a:srgbClr val="0070C0"/>
                </a:solidFill>
              </a:rPr>
              <a:t>yoziladi</a:t>
            </a:r>
            <a:r>
              <a:rPr lang="en-US" sz="4400" b="1" dirty="0" smtClean="0">
                <a:solidFill>
                  <a:srgbClr val="0070C0"/>
                </a:solidFill>
              </a:rPr>
              <a:t>, </a:t>
            </a:r>
            <a:r>
              <a:rPr lang="en-US" sz="4400" b="1" dirty="0" err="1" smtClean="0">
                <a:solidFill>
                  <a:srgbClr val="0070C0"/>
                </a:solidFill>
              </a:rPr>
              <a:t>rasmingiz</a:t>
            </a:r>
            <a:r>
              <a:rPr lang="en-US" sz="4400" b="1" dirty="0" smtClean="0">
                <a:solidFill>
                  <a:srgbClr val="0070C0"/>
                </a:solidFill>
              </a:rPr>
              <a:t> </a:t>
            </a:r>
            <a:r>
              <a:rPr lang="en-US" sz="4400" b="1" dirty="0" err="1" smtClean="0">
                <a:solidFill>
                  <a:srgbClr val="0070C0"/>
                </a:solidFill>
              </a:rPr>
              <a:t>yopishtiriladi</a:t>
            </a:r>
            <a:r>
              <a:rPr lang="en-US" sz="4400" b="1" dirty="0" smtClean="0">
                <a:solidFill>
                  <a:srgbClr val="0070C0"/>
                </a:solidFill>
              </a:rPr>
              <a:t>.</a:t>
            </a:r>
          </a:p>
          <a:p>
            <a:pPr marL="0" indent="0">
              <a:buNone/>
            </a:pPr>
            <a:r>
              <a:rPr lang="en-US" sz="4400" b="1" dirty="0" smtClean="0">
                <a:solidFill>
                  <a:srgbClr val="0070C0"/>
                </a:solidFill>
              </a:rPr>
              <a:t>- </a:t>
            </a:r>
            <a:r>
              <a:rPr lang="en-US" sz="4400" b="1" dirty="0" err="1" smtClean="0">
                <a:solidFill>
                  <a:srgbClr val="0070C0"/>
                </a:solidFill>
              </a:rPr>
              <a:t>Xo‘p</a:t>
            </a:r>
            <a:r>
              <a:rPr lang="en-US" sz="4400" b="1" dirty="0" smtClean="0">
                <a:solidFill>
                  <a:srgbClr val="0070C0"/>
                </a:solidFill>
              </a:rPr>
              <a:t>, </a:t>
            </a:r>
            <a:r>
              <a:rPr lang="en-US" sz="4400" b="1" dirty="0" err="1" smtClean="0">
                <a:solidFill>
                  <a:srgbClr val="0070C0"/>
                </a:solidFill>
              </a:rPr>
              <a:t>rahmat</a:t>
            </a:r>
            <a:r>
              <a:rPr lang="en-US" sz="4400" b="1" dirty="0" smtClean="0">
                <a:solidFill>
                  <a:srgbClr val="0070C0"/>
                </a:solidFill>
              </a:rPr>
              <a:t>. </a:t>
            </a:r>
            <a:r>
              <a:rPr lang="en-US" sz="4400" b="1" dirty="0" err="1" smtClean="0">
                <a:solidFill>
                  <a:srgbClr val="0070C0"/>
                </a:solidFill>
              </a:rPr>
              <a:t>Ertaga</a:t>
            </a:r>
            <a:r>
              <a:rPr lang="en-US" sz="4400" b="1" dirty="0" smtClean="0">
                <a:solidFill>
                  <a:srgbClr val="0070C0"/>
                </a:solidFill>
              </a:rPr>
              <a:t> </a:t>
            </a:r>
            <a:r>
              <a:rPr lang="en-US" sz="4400" b="1" dirty="0" err="1" smtClean="0">
                <a:solidFill>
                  <a:srgbClr val="0070C0"/>
                </a:solidFill>
              </a:rPr>
              <a:t>aytganlaringizni</a:t>
            </a:r>
            <a:r>
              <a:rPr lang="en-US" sz="4400" b="1" dirty="0" smtClean="0">
                <a:solidFill>
                  <a:srgbClr val="0070C0"/>
                </a:solidFill>
              </a:rPr>
              <a:t> </a:t>
            </a:r>
            <a:r>
              <a:rPr lang="en-US" sz="4400" b="1" dirty="0" err="1" smtClean="0">
                <a:solidFill>
                  <a:srgbClr val="0070C0"/>
                </a:solidFill>
              </a:rPr>
              <a:t>olib</a:t>
            </a:r>
            <a:r>
              <a:rPr lang="en-US" sz="4400" b="1" dirty="0" smtClean="0">
                <a:solidFill>
                  <a:srgbClr val="0070C0"/>
                </a:solidFill>
              </a:rPr>
              <a:t> </a:t>
            </a:r>
            <a:r>
              <a:rPr lang="en-US" sz="4400" b="1" dirty="0" err="1" smtClean="0">
                <a:solidFill>
                  <a:srgbClr val="0070C0"/>
                </a:solidFill>
              </a:rPr>
              <a:t>kelaman</a:t>
            </a:r>
            <a:r>
              <a:rPr lang="en-US" sz="4400" b="1" dirty="0" smtClean="0">
                <a:solidFill>
                  <a:srgbClr val="0070C0"/>
                </a:solidFill>
              </a:rPr>
              <a:t> </a:t>
            </a:r>
            <a:r>
              <a:rPr lang="en-US" sz="4400" b="1" dirty="0" err="1" smtClean="0">
                <a:solidFill>
                  <a:srgbClr val="0070C0"/>
                </a:solidFill>
              </a:rPr>
              <a:t>unda</a:t>
            </a:r>
            <a:r>
              <a:rPr lang="en-US" sz="4400" b="1" dirty="0" smtClean="0">
                <a:solidFill>
                  <a:srgbClr val="0070C0"/>
                </a:solidFill>
              </a:rPr>
              <a:t>.</a:t>
            </a:r>
          </a:p>
          <a:p>
            <a:pPr marL="0" indent="0">
              <a:buNone/>
            </a:pPr>
            <a:endParaRPr lang="ru-RU" sz="4400" b="1" dirty="0"/>
          </a:p>
        </p:txBody>
      </p:sp>
    </p:spTree>
    <p:extLst>
      <p:ext uri="{BB962C8B-B14F-4D97-AF65-F5344CB8AC3E}">
        <p14:creationId xmlns:p14="http://schemas.microsoft.com/office/powerpoint/2010/main" val="3801281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Красивые картинки для презентации (53 фото) • Развлекательные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1127" y="373968"/>
            <a:ext cx="11549744" cy="6175375"/>
          </a:xfrm>
        </p:spPr>
        <p:txBody>
          <a:bodyPr>
            <a:noAutofit/>
          </a:bodyPr>
          <a:lstStyle/>
          <a:p>
            <a:pPr marL="0" indent="0">
              <a:buNone/>
            </a:pPr>
            <a:r>
              <a:rPr lang="en-US" sz="4400" b="1" i="1" dirty="0" smtClean="0"/>
              <a:t> </a:t>
            </a:r>
            <a:r>
              <a:rPr lang="en-US" sz="4400" b="1" i="1" dirty="0" err="1" smtClean="0">
                <a:solidFill>
                  <a:srgbClr val="0070C0"/>
                </a:solidFill>
              </a:rPr>
              <a:t>Bir</a:t>
            </a:r>
            <a:r>
              <a:rPr lang="en-US" sz="4400" b="1" i="1" dirty="0" smtClean="0">
                <a:solidFill>
                  <a:srgbClr val="0070C0"/>
                </a:solidFill>
              </a:rPr>
              <a:t> </a:t>
            </a:r>
            <a:r>
              <a:rPr lang="en-US" sz="4400" b="1" i="1" dirty="0" err="1" smtClean="0">
                <a:solidFill>
                  <a:srgbClr val="0070C0"/>
                </a:solidFill>
              </a:rPr>
              <a:t>kundan</a:t>
            </a:r>
            <a:r>
              <a:rPr lang="en-US" sz="4400" b="1" i="1" dirty="0" smtClean="0">
                <a:solidFill>
                  <a:srgbClr val="0070C0"/>
                </a:solidFill>
              </a:rPr>
              <a:t> </a:t>
            </a:r>
            <a:r>
              <a:rPr lang="en-US" sz="4400" b="1" i="1" dirty="0" err="1" smtClean="0">
                <a:solidFill>
                  <a:srgbClr val="0070C0"/>
                </a:solidFill>
              </a:rPr>
              <a:t>keyin</a:t>
            </a:r>
            <a:r>
              <a:rPr lang="ru-RU" sz="4400" b="1" dirty="0" smtClean="0">
                <a:solidFill>
                  <a:srgbClr val="0070C0"/>
                </a:solidFill>
              </a:rPr>
              <a:t/>
            </a:r>
            <a:br>
              <a:rPr lang="ru-RU" sz="4400" b="1" dirty="0" smtClean="0">
                <a:solidFill>
                  <a:srgbClr val="0070C0"/>
                </a:solidFill>
              </a:rPr>
            </a:br>
            <a:r>
              <a:rPr lang="en-US" sz="4400" b="1" dirty="0" smtClean="0">
                <a:solidFill>
                  <a:srgbClr val="0070C0"/>
                </a:solidFill>
              </a:rPr>
              <a:t>- </a:t>
            </a:r>
            <a:r>
              <a:rPr lang="en-US" sz="4400" b="1" dirty="0" err="1" smtClean="0">
                <a:solidFill>
                  <a:srgbClr val="0070C0"/>
                </a:solidFill>
              </a:rPr>
              <a:t>Assalomu</a:t>
            </a:r>
            <a:r>
              <a:rPr lang="en-US" sz="4400" b="1" dirty="0" smtClean="0">
                <a:solidFill>
                  <a:srgbClr val="0070C0"/>
                </a:solidFill>
              </a:rPr>
              <a:t> </a:t>
            </a:r>
            <a:r>
              <a:rPr lang="en-US" sz="4400" b="1" dirty="0" err="1" smtClean="0">
                <a:solidFill>
                  <a:srgbClr val="0070C0"/>
                </a:solidFill>
              </a:rPr>
              <a:t>alaykum</a:t>
            </a:r>
            <a:r>
              <a:rPr lang="en-US" sz="4400" b="1" dirty="0" smtClean="0">
                <a:solidFill>
                  <a:srgbClr val="0070C0"/>
                </a:solidFill>
              </a:rPr>
              <a:t>.</a:t>
            </a:r>
            <a:r>
              <a:rPr lang="ru-RU" sz="4400" b="1" dirty="0" smtClean="0">
                <a:solidFill>
                  <a:srgbClr val="0070C0"/>
                </a:solidFill>
              </a:rPr>
              <a:t/>
            </a:r>
            <a:br>
              <a:rPr lang="ru-RU" sz="4400" b="1" dirty="0" smtClean="0">
                <a:solidFill>
                  <a:srgbClr val="0070C0"/>
                </a:solidFill>
              </a:rPr>
            </a:br>
            <a:r>
              <a:rPr lang="en-US" sz="4400" b="1" dirty="0" smtClean="0">
                <a:solidFill>
                  <a:srgbClr val="0070C0"/>
                </a:solidFill>
              </a:rPr>
              <a:t>- </a:t>
            </a:r>
            <a:r>
              <a:rPr lang="en-US" sz="4400" b="1" dirty="0" err="1" smtClean="0">
                <a:solidFill>
                  <a:srgbClr val="0070C0"/>
                </a:solidFill>
              </a:rPr>
              <a:t>Vaalaykum</a:t>
            </a:r>
            <a:r>
              <a:rPr lang="en-US" sz="4400" b="1" dirty="0" smtClean="0">
                <a:solidFill>
                  <a:srgbClr val="0070C0"/>
                </a:solidFill>
              </a:rPr>
              <a:t> </a:t>
            </a:r>
            <a:r>
              <a:rPr lang="en-US" sz="4400" b="1" dirty="0" err="1" smtClean="0">
                <a:solidFill>
                  <a:srgbClr val="0070C0"/>
                </a:solidFill>
              </a:rPr>
              <a:t>assalom</a:t>
            </a:r>
            <a:r>
              <a:rPr lang="en-US" sz="4400" b="1" dirty="0" smtClean="0">
                <a:solidFill>
                  <a:srgbClr val="0070C0"/>
                </a:solidFill>
              </a:rPr>
              <a:t>. </a:t>
            </a:r>
            <a:r>
              <a:rPr lang="ru-RU" sz="4400" b="1" dirty="0" smtClean="0">
                <a:solidFill>
                  <a:srgbClr val="0070C0"/>
                </a:solidFill>
              </a:rPr>
              <a:t/>
            </a:r>
            <a:br>
              <a:rPr lang="ru-RU" sz="4400" b="1" dirty="0" smtClean="0">
                <a:solidFill>
                  <a:srgbClr val="0070C0"/>
                </a:solidFill>
              </a:rPr>
            </a:br>
            <a:r>
              <a:rPr lang="en-US" sz="4400" b="1" dirty="0" smtClean="0">
                <a:solidFill>
                  <a:srgbClr val="0070C0"/>
                </a:solidFill>
              </a:rPr>
              <a:t>- </a:t>
            </a:r>
            <a:r>
              <a:rPr lang="en-US" sz="4400" b="1" dirty="0" smtClean="0">
                <a:solidFill>
                  <a:srgbClr val="0070C0"/>
                </a:solidFill>
              </a:rPr>
              <a:t>Men </a:t>
            </a:r>
            <a:r>
              <a:rPr lang="en-US" sz="4400" b="1" dirty="0" err="1" smtClean="0">
                <a:solidFill>
                  <a:srgbClr val="0070C0"/>
                </a:solidFill>
              </a:rPr>
              <a:t>kecha</a:t>
            </a:r>
            <a:r>
              <a:rPr lang="en-US" sz="4400" b="1" dirty="0" smtClean="0">
                <a:solidFill>
                  <a:srgbClr val="0070C0"/>
                </a:solidFill>
              </a:rPr>
              <a:t> </a:t>
            </a:r>
            <a:r>
              <a:rPr lang="en-US" sz="4400" b="1" dirty="0" err="1" smtClean="0">
                <a:solidFill>
                  <a:srgbClr val="0070C0"/>
                </a:solidFill>
              </a:rPr>
              <a:t>kelgandim</a:t>
            </a:r>
            <a:r>
              <a:rPr lang="en-US" sz="4400" b="1" dirty="0" smtClean="0">
                <a:solidFill>
                  <a:srgbClr val="0070C0"/>
                </a:solidFill>
              </a:rPr>
              <a:t>. </a:t>
            </a:r>
            <a:r>
              <a:rPr lang="en-US" sz="4400" b="1" dirty="0" err="1" smtClean="0">
                <a:solidFill>
                  <a:srgbClr val="0070C0"/>
                </a:solidFill>
              </a:rPr>
              <a:t>Kutubxonaga</a:t>
            </a:r>
            <a:r>
              <a:rPr lang="en-US" sz="4400" b="1" dirty="0" smtClean="0">
                <a:solidFill>
                  <a:srgbClr val="0070C0"/>
                </a:solidFill>
              </a:rPr>
              <a:t> </a:t>
            </a:r>
            <a:r>
              <a:rPr lang="en-US" sz="4400" b="1" dirty="0" err="1" smtClean="0">
                <a:solidFill>
                  <a:srgbClr val="0070C0"/>
                </a:solidFill>
              </a:rPr>
              <a:t>a’zo</a:t>
            </a:r>
            <a:r>
              <a:rPr lang="en-US" sz="4400" b="1" dirty="0" smtClean="0">
                <a:solidFill>
                  <a:srgbClr val="0070C0"/>
                </a:solidFill>
              </a:rPr>
              <a:t> </a:t>
            </a:r>
            <a:r>
              <a:rPr lang="en-US" sz="4400" b="1" dirty="0" err="1" smtClean="0">
                <a:solidFill>
                  <a:srgbClr val="0070C0"/>
                </a:solidFill>
              </a:rPr>
              <a:t>bo‘lmoqchiman</a:t>
            </a:r>
            <a:r>
              <a:rPr lang="en-US" sz="4400" b="1" dirty="0" smtClean="0">
                <a:solidFill>
                  <a:srgbClr val="0070C0"/>
                </a:solidFill>
              </a:rPr>
              <a:t>. </a:t>
            </a:r>
            <a:r>
              <a:rPr lang="en-US" sz="4400" b="1" dirty="0" err="1" smtClean="0">
                <a:solidFill>
                  <a:srgbClr val="0070C0"/>
                </a:solidFill>
              </a:rPr>
              <a:t>Tug‘ilganlik</a:t>
            </a:r>
            <a:r>
              <a:rPr lang="en-US" sz="4400" b="1" dirty="0" smtClean="0">
                <a:solidFill>
                  <a:srgbClr val="0070C0"/>
                </a:solidFill>
              </a:rPr>
              <a:t> </a:t>
            </a:r>
            <a:r>
              <a:rPr lang="en-US" sz="4400" b="1" dirty="0" err="1" smtClean="0">
                <a:solidFill>
                  <a:srgbClr val="0070C0"/>
                </a:solidFill>
              </a:rPr>
              <a:t>haqida</a:t>
            </a:r>
            <a:r>
              <a:rPr lang="en-US" sz="4400" b="1" dirty="0" smtClean="0">
                <a:solidFill>
                  <a:srgbClr val="0070C0"/>
                </a:solidFill>
              </a:rPr>
              <a:t> </a:t>
            </a:r>
            <a:r>
              <a:rPr lang="en-US" sz="4400" b="1" dirty="0" err="1" smtClean="0">
                <a:solidFill>
                  <a:srgbClr val="0070C0"/>
                </a:solidFill>
              </a:rPr>
              <a:t>guvohnomaning</a:t>
            </a:r>
            <a:r>
              <a:rPr lang="en-US" sz="4400" b="1" dirty="0" smtClean="0">
                <a:solidFill>
                  <a:srgbClr val="0070C0"/>
                </a:solidFill>
              </a:rPr>
              <a:t> </a:t>
            </a:r>
            <a:r>
              <a:rPr lang="en-US" sz="4400" b="1" dirty="0" err="1" smtClean="0">
                <a:solidFill>
                  <a:srgbClr val="0070C0"/>
                </a:solidFill>
              </a:rPr>
              <a:t>nusxasi</a:t>
            </a:r>
            <a:r>
              <a:rPr lang="en-US" sz="4400" b="1" dirty="0" smtClean="0">
                <a:solidFill>
                  <a:srgbClr val="0070C0"/>
                </a:solidFill>
              </a:rPr>
              <a:t> </a:t>
            </a:r>
            <a:r>
              <a:rPr lang="en-US" sz="4400" b="1" dirty="0" err="1" smtClean="0">
                <a:solidFill>
                  <a:srgbClr val="0070C0"/>
                </a:solidFill>
              </a:rPr>
              <a:t>bilan</a:t>
            </a:r>
            <a:r>
              <a:rPr lang="en-US" sz="4400" b="1" dirty="0" smtClean="0">
                <a:solidFill>
                  <a:srgbClr val="0070C0"/>
                </a:solidFill>
              </a:rPr>
              <a:t> </a:t>
            </a:r>
            <a:r>
              <a:rPr lang="en-US" sz="4400" b="1" dirty="0" err="1" smtClean="0">
                <a:solidFill>
                  <a:srgbClr val="0070C0"/>
                </a:solidFill>
              </a:rPr>
              <a:t>rasm</a:t>
            </a:r>
            <a:r>
              <a:rPr lang="en-US" sz="4400" b="1" dirty="0" smtClean="0">
                <a:solidFill>
                  <a:srgbClr val="0070C0"/>
                </a:solidFill>
              </a:rPr>
              <a:t> </a:t>
            </a:r>
            <a:r>
              <a:rPr lang="en-US" sz="4400" b="1" dirty="0" err="1" smtClean="0">
                <a:solidFill>
                  <a:srgbClr val="0070C0"/>
                </a:solidFill>
              </a:rPr>
              <a:t>olib</a:t>
            </a:r>
            <a:r>
              <a:rPr lang="en-US" sz="4400" b="1" dirty="0" smtClean="0">
                <a:solidFill>
                  <a:srgbClr val="0070C0"/>
                </a:solidFill>
              </a:rPr>
              <a:t> </a:t>
            </a:r>
            <a:r>
              <a:rPr lang="en-US" sz="4400" b="1" dirty="0" err="1" smtClean="0">
                <a:solidFill>
                  <a:srgbClr val="0070C0"/>
                </a:solidFill>
              </a:rPr>
              <a:t>keldim</a:t>
            </a:r>
            <a:r>
              <a:rPr lang="en-US" sz="4400" b="1" dirty="0" smtClean="0">
                <a:solidFill>
                  <a:srgbClr val="0070C0"/>
                </a:solidFill>
              </a:rPr>
              <a:t>.</a:t>
            </a:r>
          </a:p>
          <a:p>
            <a:pPr marL="0" indent="0">
              <a:buNone/>
            </a:pPr>
            <a:r>
              <a:rPr lang="en-US" sz="4400" b="1" dirty="0" smtClean="0">
                <a:solidFill>
                  <a:srgbClr val="0070C0"/>
                </a:solidFill>
              </a:rPr>
              <a:t>- </a:t>
            </a:r>
            <a:r>
              <a:rPr lang="en-US" sz="4400" b="1" dirty="0" err="1" smtClean="0">
                <a:solidFill>
                  <a:srgbClr val="0070C0"/>
                </a:solidFill>
              </a:rPr>
              <a:t>Yaxshi</a:t>
            </a:r>
            <a:r>
              <a:rPr lang="en-US" sz="4400" b="1" dirty="0" smtClean="0">
                <a:solidFill>
                  <a:srgbClr val="0070C0"/>
                </a:solidFill>
              </a:rPr>
              <a:t>. </a:t>
            </a:r>
          </a:p>
          <a:p>
            <a:pPr marL="0" indent="0">
              <a:buNone/>
            </a:pPr>
            <a:r>
              <a:rPr lang="en-US" sz="4400" b="1" dirty="0" smtClean="0">
                <a:solidFill>
                  <a:srgbClr val="0070C0"/>
                </a:solidFill>
              </a:rPr>
              <a:t>Men </a:t>
            </a:r>
            <a:r>
              <a:rPr lang="en-US" sz="4400" b="1" dirty="0" err="1" smtClean="0">
                <a:solidFill>
                  <a:srgbClr val="0070C0"/>
                </a:solidFill>
              </a:rPr>
              <a:t>hozir</a:t>
            </a:r>
            <a:r>
              <a:rPr lang="en-US" sz="4400" b="1" dirty="0" smtClean="0">
                <a:solidFill>
                  <a:srgbClr val="0070C0"/>
                </a:solidFill>
              </a:rPr>
              <a:t> </a:t>
            </a:r>
            <a:r>
              <a:rPr lang="en-US" sz="4400" b="1" dirty="0" err="1" smtClean="0">
                <a:solidFill>
                  <a:srgbClr val="0070C0"/>
                </a:solidFill>
              </a:rPr>
              <a:t>siz</a:t>
            </a:r>
            <a:r>
              <a:rPr lang="en-US" sz="4400" b="1" dirty="0" smtClean="0">
                <a:solidFill>
                  <a:srgbClr val="0070C0"/>
                </a:solidFill>
              </a:rPr>
              <a:t> </a:t>
            </a:r>
            <a:r>
              <a:rPr lang="en-US" sz="4400" b="1" dirty="0" err="1" smtClean="0">
                <a:solidFill>
                  <a:srgbClr val="0070C0"/>
                </a:solidFill>
              </a:rPr>
              <a:t>uchun</a:t>
            </a:r>
            <a:r>
              <a:rPr lang="en-US" sz="4400" b="1" dirty="0" smtClean="0">
                <a:solidFill>
                  <a:srgbClr val="0070C0"/>
                </a:solidFill>
              </a:rPr>
              <a:t> </a:t>
            </a:r>
            <a:r>
              <a:rPr lang="en-US" sz="4400" b="1" dirty="0" err="1" smtClean="0">
                <a:solidFill>
                  <a:srgbClr val="0070C0"/>
                </a:solidFill>
              </a:rPr>
              <a:t>kitobxon</a:t>
            </a:r>
            <a:r>
              <a:rPr lang="en-US" sz="4400" b="1" dirty="0" smtClean="0">
                <a:solidFill>
                  <a:srgbClr val="0070C0"/>
                </a:solidFill>
              </a:rPr>
              <a:t> </a:t>
            </a:r>
            <a:r>
              <a:rPr lang="en-US" sz="4400" b="1" dirty="0" err="1" smtClean="0">
                <a:solidFill>
                  <a:srgbClr val="0070C0"/>
                </a:solidFill>
              </a:rPr>
              <a:t>daftarchasini</a:t>
            </a:r>
            <a:r>
              <a:rPr lang="en-US" sz="4400" b="1" dirty="0" smtClean="0">
                <a:solidFill>
                  <a:srgbClr val="0070C0"/>
                </a:solidFill>
              </a:rPr>
              <a:t> </a:t>
            </a:r>
            <a:r>
              <a:rPr lang="en-US" sz="4400" b="1" dirty="0" err="1" smtClean="0">
                <a:solidFill>
                  <a:srgbClr val="0070C0"/>
                </a:solidFill>
              </a:rPr>
              <a:t>ochaman</a:t>
            </a:r>
            <a:r>
              <a:rPr lang="en-US" sz="4400" b="1" dirty="0" smtClean="0">
                <a:solidFill>
                  <a:srgbClr val="0070C0"/>
                </a:solidFill>
              </a:rPr>
              <a:t>.</a:t>
            </a:r>
            <a:r>
              <a:rPr lang="ru-RU" sz="4400" b="1" dirty="0" smtClean="0">
                <a:solidFill>
                  <a:srgbClr val="0070C0"/>
                </a:solidFill>
              </a:rPr>
              <a:t/>
            </a:r>
            <a:br>
              <a:rPr lang="ru-RU" sz="4400" b="1" dirty="0" smtClean="0">
                <a:solidFill>
                  <a:srgbClr val="0070C0"/>
                </a:solidFill>
              </a:rPr>
            </a:br>
            <a:r>
              <a:rPr lang="ru-RU" sz="4400" b="1" dirty="0" smtClean="0">
                <a:solidFill>
                  <a:srgbClr val="0070C0"/>
                </a:solidFill>
              </a:rPr>
              <a:t/>
            </a:r>
            <a:br>
              <a:rPr lang="ru-RU" sz="4400" b="1" dirty="0" smtClean="0">
                <a:solidFill>
                  <a:srgbClr val="0070C0"/>
                </a:solidFill>
              </a:rPr>
            </a:br>
            <a:endParaRPr lang="ru-RU" sz="4400" b="1" dirty="0">
              <a:solidFill>
                <a:srgbClr val="0070C0"/>
              </a:solidFill>
            </a:endParaRPr>
          </a:p>
        </p:txBody>
      </p:sp>
    </p:spTree>
    <p:extLst>
      <p:ext uri="{BB962C8B-B14F-4D97-AF65-F5344CB8AC3E}">
        <p14:creationId xmlns:p14="http://schemas.microsoft.com/office/powerpoint/2010/main" val="4023124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расивые картинки для презентации (53 фото) • Развлекательные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199" y="299811"/>
            <a:ext cx="10515600" cy="6035675"/>
          </a:xfrm>
        </p:spPr>
        <p:txBody>
          <a:bodyPr>
            <a:noAutofit/>
          </a:bodyPr>
          <a:lstStyle/>
          <a:p>
            <a:r>
              <a:rPr lang="en-US" b="1" dirty="0" err="1" smtClean="0">
                <a:solidFill>
                  <a:srgbClr val="0070C0"/>
                </a:solidFill>
              </a:rPr>
              <a:t>Familiya</a:t>
            </a:r>
            <a:r>
              <a:rPr lang="en-US" b="1" dirty="0" smtClean="0">
                <a:solidFill>
                  <a:srgbClr val="0070C0"/>
                </a:solidFill>
              </a:rPr>
              <a:t> </a:t>
            </a:r>
            <a:r>
              <a:rPr lang="en-US" b="1" dirty="0" err="1">
                <a:solidFill>
                  <a:srgbClr val="0070C0"/>
                </a:solidFill>
              </a:rPr>
              <a:t>ismingizdan</a:t>
            </a:r>
            <a:r>
              <a:rPr lang="en-US" b="1" dirty="0">
                <a:solidFill>
                  <a:srgbClr val="0070C0"/>
                </a:solidFill>
              </a:rPr>
              <a:t> </a:t>
            </a:r>
            <a:r>
              <a:rPr lang="en-US" b="1" dirty="0" err="1">
                <a:solidFill>
                  <a:srgbClr val="0070C0"/>
                </a:solidFill>
              </a:rPr>
              <a:t>tashqari</a:t>
            </a:r>
            <a:r>
              <a:rPr lang="en-US" b="1" dirty="0">
                <a:solidFill>
                  <a:srgbClr val="0070C0"/>
                </a:solidFill>
              </a:rPr>
              <a:t> </a:t>
            </a:r>
            <a:r>
              <a:rPr lang="en-US" b="1" dirty="0" err="1">
                <a:solidFill>
                  <a:srgbClr val="0070C0"/>
                </a:solidFill>
              </a:rPr>
              <a:t>uy</a:t>
            </a:r>
            <a:r>
              <a:rPr lang="en-US" b="1" dirty="0">
                <a:solidFill>
                  <a:srgbClr val="0070C0"/>
                </a:solidFill>
              </a:rPr>
              <a:t> </a:t>
            </a:r>
            <a:r>
              <a:rPr lang="en-US" b="1" dirty="0" err="1">
                <a:solidFill>
                  <a:srgbClr val="0070C0"/>
                </a:solidFill>
              </a:rPr>
              <a:t>manzilingiz</a:t>
            </a:r>
            <a:r>
              <a:rPr lang="en-US" b="1" dirty="0">
                <a:solidFill>
                  <a:srgbClr val="0070C0"/>
                </a:solidFill>
              </a:rPr>
              <a:t> </a:t>
            </a:r>
            <a:r>
              <a:rPr lang="en-US" b="1" dirty="0" err="1">
                <a:solidFill>
                  <a:srgbClr val="0070C0"/>
                </a:solidFill>
              </a:rPr>
              <a:t>kerak</a:t>
            </a:r>
            <a:r>
              <a:rPr lang="en-US" b="1" dirty="0">
                <a:solidFill>
                  <a:srgbClr val="0070C0"/>
                </a:solidFill>
              </a:rPr>
              <a:t>. </a:t>
            </a:r>
            <a:r>
              <a:rPr lang="en-US" b="1" dirty="0" err="1">
                <a:solidFill>
                  <a:srgbClr val="0070C0"/>
                </a:solidFill>
              </a:rPr>
              <a:t>Ko‘changizning</a:t>
            </a:r>
            <a:r>
              <a:rPr lang="en-US" b="1" dirty="0">
                <a:solidFill>
                  <a:srgbClr val="0070C0"/>
                </a:solidFill>
              </a:rPr>
              <a:t> </a:t>
            </a:r>
            <a:r>
              <a:rPr lang="en-US" b="1" dirty="0" err="1">
                <a:solidFill>
                  <a:srgbClr val="0070C0"/>
                </a:solidFill>
              </a:rPr>
              <a:t>nomi</a:t>
            </a:r>
            <a:r>
              <a:rPr lang="en-US" b="1" dirty="0">
                <a:solidFill>
                  <a:srgbClr val="0070C0"/>
                </a:solidFill>
              </a:rPr>
              <a:t> </a:t>
            </a:r>
            <a:r>
              <a:rPr lang="en-US" b="1" dirty="0" err="1">
                <a:solidFill>
                  <a:srgbClr val="0070C0"/>
                </a:solidFill>
              </a:rPr>
              <a:t>va</a:t>
            </a:r>
            <a:r>
              <a:rPr lang="en-US" b="1" dirty="0">
                <a:solidFill>
                  <a:srgbClr val="0070C0"/>
                </a:solidFill>
              </a:rPr>
              <a:t> </a:t>
            </a:r>
            <a:r>
              <a:rPr lang="en-US" b="1" dirty="0" err="1">
                <a:solidFill>
                  <a:srgbClr val="0070C0"/>
                </a:solidFill>
              </a:rPr>
              <a:t>uyingizning</a:t>
            </a:r>
            <a:r>
              <a:rPr lang="en-US" b="1" dirty="0">
                <a:solidFill>
                  <a:srgbClr val="0070C0"/>
                </a:solidFill>
              </a:rPr>
              <a:t> </a:t>
            </a:r>
            <a:r>
              <a:rPr lang="en-US" b="1" dirty="0" err="1">
                <a:solidFill>
                  <a:srgbClr val="0070C0"/>
                </a:solidFill>
              </a:rPr>
              <a:t>raqamini</a:t>
            </a:r>
            <a:r>
              <a:rPr lang="en-US" b="1" dirty="0">
                <a:solidFill>
                  <a:srgbClr val="0070C0"/>
                </a:solidFill>
              </a:rPr>
              <a:t> </a:t>
            </a:r>
            <a:r>
              <a:rPr lang="en-US" b="1" dirty="0" err="1">
                <a:solidFill>
                  <a:srgbClr val="0070C0"/>
                </a:solidFill>
              </a:rPr>
              <a:t>bilasizmi</a:t>
            </a:r>
            <a:r>
              <a:rPr lang="en-US" b="1" dirty="0">
                <a:solidFill>
                  <a:srgbClr val="0070C0"/>
                </a:solidFill>
              </a:rPr>
              <a:t>?</a:t>
            </a:r>
            <a:r>
              <a:rPr lang="ru-RU" b="1" dirty="0">
                <a:solidFill>
                  <a:srgbClr val="0070C0"/>
                </a:solidFill>
              </a:rPr>
              <a:t/>
            </a:r>
            <a:br>
              <a:rPr lang="ru-RU" b="1" dirty="0">
                <a:solidFill>
                  <a:srgbClr val="0070C0"/>
                </a:solidFill>
              </a:rPr>
            </a:br>
            <a:r>
              <a:rPr lang="en-US" b="1" dirty="0" smtClean="0">
                <a:solidFill>
                  <a:srgbClr val="0070C0"/>
                </a:solidFill>
              </a:rPr>
              <a:t>- </a:t>
            </a:r>
            <a:r>
              <a:rPr lang="en-US" b="1" dirty="0" smtClean="0">
                <a:solidFill>
                  <a:srgbClr val="0070C0"/>
                </a:solidFill>
              </a:rPr>
              <a:t>Ha</a:t>
            </a:r>
            <a:r>
              <a:rPr lang="en-US" b="1" dirty="0">
                <a:solidFill>
                  <a:srgbClr val="0070C0"/>
                </a:solidFill>
              </a:rPr>
              <a:t>, </a:t>
            </a:r>
            <a:r>
              <a:rPr lang="en-US" b="1" dirty="0" err="1">
                <a:solidFill>
                  <a:srgbClr val="0070C0"/>
                </a:solidFill>
              </a:rPr>
              <a:t>ko‘chamizning</a:t>
            </a:r>
            <a:r>
              <a:rPr lang="en-US" b="1" dirty="0">
                <a:solidFill>
                  <a:srgbClr val="0070C0"/>
                </a:solidFill>
              </a:rPr>
              <a:t> </a:t>
            </a:r>
            <a:r>
              <a:rPr lang="en-US" b="1" dirty="0" err="1">
                <a:solidFill>
                  <a:srgbClr val="0070C0"/>
                </a:solidFill>
              </a:rPr>
              <a:t>nomi</a:t>
            </a:r>
            <a:r>
              <a:rPr lang="en-US" b="1" dirty="0">
                <a:solidFill>
                  <a:srgbClr val="0070C0"/>
                </a:solidFill>
              </a:rPr>
              <a:t> </a:t>
            </a:r>
            <a:r>
              <a:rPr lang="en-US" b="1" dirty="0" err="1">
                <a:solidFill>
                  <a:srgbClr val="0070C0"/>
                </a:solidFill>
              </a:rPr>
              <a:t>Beruniy</a:t>
            </a:r>
            <a:r>
              <a:rPr lang="en-US" b="1" dirty="0">
                <a:solidFill>
                  <a:srgbClr val="0070C0"/>
                </a:solidFill>
              </a:rPr>
              <a:t>, </a:t>
            </a:r>
            <a:r>
              <a:rPr lang="en-US" b="1" dirty="0" err="1">
                <a:solidFill>
                  <a:srgbClr val="0070C0"/>
                </a:solidFill>
              </a:rPr>
              <a:t>uyimizning</a:t>
            </a:r>
            <a:r>
              <a:rPr lang="en-US" b="1" dirty="0">
                <a:solidFill>
                  <a:srgbClr val="0070C0"/>
                </a:solidFill>
              </a:rPr>
              <a:t> </a:t>
            </a:r>
            <a:r>
              <a:rPr lang="en-US" b="1" dirty="0" err="1">
                <a:solidFill>
                  <a:srgbClr val="0070C0"/>
                </a:solidFill>
              </a:rPr>
              <a:t>raqami</a:t>
            </a:r>
            <a:r>
              <a:rPr lang="en-US" b="1" dirty="0">
                <a:solidFill>
                  <a:srgbClr val="0070C0"/>
                </a:solidFill>
              </a:rPr>
              <a:t> 7.</a:t>
            </a:r>
            <a:r>
              <a:rPr lang="ru-RU" b="1" dirty="0">
                <a:solidFill>
                  <a:srgbClr val="0070C0"/>
                </a:solidFill>
              </a:rPr>
              <a:t/>
            </a:r>
            <a:br>
              <a:rPr lang="ru-RU" b="1" dirty="0">
                <a:solidFill>
                  <a:srgbClr val="0070C0"/>
                </a:solidFill>
              </a:rPr>
            </a:br>
            <a:r>
              <a:rPr lang="en-US" b="1" dirty="0" smtClean="0">
                <a:solidFill>
                  <a:srgbClr val="0070C0"/>
                </a:solidFill>
                <a:latin typeface="+mn-lt"/>
              </a:rPr>
              <a:t>- </a:t>
            </a:r>
            <a:r>
              <a:rPr lang="en-US" b="1" dirty="0" err="1" smtClean="0">
                <a:solidFill>
                  <a:srgbClr val="0070C0"/>
                </a:solidFill>
                <a:latin typeface="+mn-lt"/>
              </a:rPr>
              <a:t>Uy</a:t>
            </a:r>
            <a:r>
              <a:rPr lang="en-US" b="1" dirty="0" smtClean="0">
                <a:solidFill>
                  <a:srgbClr val="0070C0"/>
                </a:solidFill>
                <a:latin typeface="+mn-lt"/>
              </a:rPr>
              <a:t> </a:t>
            </a:r>
            <a:r>
              <a:rPr lang="en-US" b="1" dirty="0" err="1">
                <a:solidFill>
                  <a:srgbClr val="0070C0"/>
                </a:solidFill>
                <a:latin typeface="+mn-lt"/>
              </a:rPr>
              <a:t>telefoningiz</a:t>
            </a:r>
            <a:r>
              <a:rPr lang="en-US" b="1" dirty="0">
                <a:solidFill>
                  <a:srgbClr val="0070C0"/>
                </a:solidFill>
                <a:latin typeface="+mn-lt"/>
              </a:rPr>
              <a:t> </a:t>
            </a:r>
            <a:r>
              <a:rPr lang="en-US" b="1" dirty="0" err="1">
                <a:solidFill>
                  <a:srgbClr val="0070C0"/>
                </a:solidFill>
                <a:latin typeface="+mn-lt"/>
              </a:rPr>
              <a:t>bormi</a:t>
            </a:r>
            <a:r>
              <a:rPr lang="en-US" b="1" dirty="0">
                <a:solidFill>
                  <a:srgbClr val="0070C0"/>
                </a:solidFill>
                <a:latin typeface="+mn-lt"/>
              </a:rPr>
              <a:t>?</a:t>
            </a:r>
            <a:r>
              <a:rPr lang="ru-RU" b="1" dirty="0">
                <a:solidFill>
                  <a:srgbClr val="0070C0"/>
                </a:solidFill>
                <a:latin typeface="+mn-lt"/>
              </a:rPr>
              <a:t/>
            </a:r>
            <a:br>
              <a:rPr lang="ru-RU" b="1" dirty="0">
                <a:solidFill>
                  <a:srgbClr val="0070C0"/>
                </a:solidFill>
                <a:latin typeface="+mn-lt"/>
              </a:rPr>
            </a:br>
            <a:r>
              <a:rPr lang="en-US" b="1" dirty="0" smtClean="0">
                <a:solidFill>
                  <a:srgbClr val="0070C0"/>
                </a:solidFill>
                <a:latin typeface="+mn-lt"/>
              </a:rPr>
              <a:t>- </a:t>
            </a:r>
            <a:r>
              <a:rPr lang="en-US" b="1" dirty="0" smtClean="0">
                <a:solidFill>
                  <a:srgbClr val="0070C0"/>
                </a:solidFill>
                <a:latin typeface="+mn-lt"/>
              </a:rPr>
              <a:t>ha</a:t>
            </a:r>
            <a:r>
              <a:rPr lang="en-US" b="1" dirty="0">
                <a:solidFill>
                  <a:srgbClr val="0070C0"/>
                </a:solidFill>
                <a:latin typeface="+mn-lt"/>
              </a:rPr>
              <a:t>, 602-47-94</a:t>
            </a:r>
            <a:r>
              <a:rPr lang="ru-RU" b="1" dirty="0">
                <a:solidFill>
                  <a:srgbClr val="0070C0"/>
                </a:solidFill>
                <a:latin typeface="+mn-lt"/>
              </a:rPr>
              <a:t/>
            </a:r>
            <a:br>
              <a:rPr lang="ru-RU" b="1" dirty="0">
                <a:solidFill>
                  <a:srgbClr val="0070C0"/>
                </a:solidFill>
                <a:latin typeface="+mn-lt"/>
              </a:rPr>
            </a:br>
            <a:r>
              <a:rPr lang="ru-RU" b="1" dirty="0">
                <a:solidFill>
                  <a:srgbClr val="0070C0"/>
                </a:solidFill>
                <a:latin typeface="+mn-lt"/>
              </a:rPr>
              <a:t/>
            </a:r>
            <a:br>
              <a:rPr lang="ru-RU" b="1" dirty="0">
                <a:solidFill>
                  <a:srgbClr val="0070C0"/>
                </a:solidFill>
                <a:latin typeface="+mn-lt"/>
              </a:rPr>
            </a:br>
            <a:endParaRPr lang="ru-RU" b="1" dirty="0">
              <a:solidFill>
                <a:srgbClr val="0070C0"/>
              </a:solidFill>
              <a:latin typeface="+mn-lt"/>
            </a:endParaRPr>
          </a:p>
        </p:txBody>
      </p:sp>
    </p:spTree>
    <p:extLst>
      <p:ext uri="{BB962C8B-B14F-4D97-AF65-F5344CB8AC3E}">
        <p14:creationId xmlns:p14="http://schemas.microsoft.com/office/powerpoint/2010/main" val="71196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408</Words>
  <Application>Microsoft Office PowerPoint</Application>
  <PresentationFormat>Широкоэкранный</PresentationFormat>
  <Paragraphs>62</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Ona tili va o‘qish  savodxonligi</vt:lpstr>
      <vt:lpstr>                          KUTUBXONADAGI SUHBAT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Familiya ismingizdan tashqari uy manzilingiz kerak. Ko‘changizning nomi va uyingizning raqamini bilasizmi? - Ha, ko‘chamizning nomi Beruniy, uyimizning raqami 7. - Uy telefoningiz bormi? - ha, 602-47-94  </vt:lpstr>
      <vt:lpstr>Презентация PowerPoint</vt:lpstr>
      <vt:lpstr>Презентация PowerPoint</vt:lpstr>
      <vt:lpstr>Hamma qoidalar tushunarlimi? - Ha, tushunarli. - Mana bu yerda kitob javonlari bor. Bu    bo‘limda badiiy asarlar, bu bo ‘limda ensiklopediyalar, bunisida esa darsliklar bor. Siz o‘zingizni qiziqtirgan kitobni tanlab olib kelsangiz, men kitobxon daftarchangizga yozib qo‘yaman. Siz keyin uni uyga olib ketishingiz mumkin bo‘ladi. - Rahmat! </vt:lpstr>
      <vt:lpstr>Berilgan gaplarning to‘g‘ri yoki  noto‘g‘riligini aniqlang.</vt:lpstr>
      <vt:lpstr>Kitob o‘qishning ahamiyati:</vt:lpstr>
      <vt:lpstr>Презентация PowerPoint</vt:lpstr>
      <vt:lpstr>Mustaqil topshiriq:</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 va o‘qish  savodxonligi</dc:title>
  <dc:creator>User</dc:creator>
  <cp:lastModifiedBy>User</cp:lastModifiedBy>
  <cp:revision>22</cp:revision>
  <dcterms:created xsi:type="dcterms:W3CDTF">2021-12-19T13:45:07Z</dcterms:created>
  <dcterms:modified xsi:type="dcterms:W3CDTF">2021-12-22T04:58:02Z</dcterms:modified>
</cp:coreProperties>
</file>