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8" r:id="rId3"/>
    <p:sldId id="586" r:id="rId4"/>
    <p:sldId id="587" r:id="rId5"/>
    <p:sldId id="591" r:id="rId6"/>
    <p:sldId id="589" r:id="rId7"/>
    <p:sldId id="590" r:id="rId8"/>
    <p:sldId id="592" r:id="rId9"/>
    <p:sldId id="583" r:id="rId10"/>
    <p:sldId id="593" r:id="rId11"/>
    <p:sldId id="57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862C-594B-E647-AE5A-BEC33B26B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2B502E-E36C-AB49-87A3-D4B16C588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9AF00-289C-9C48-B50B-67ED20F7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5A13-754E-F841-8777-0F104EB9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1EA8E-1C05-9E4D-A60D-8E1F19C1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F64F7-D9D9-7942-A54A-8C8F20DA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6621D-61F6-5D4D-A29C-826704A8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9E58D-1934-624A-86AE-3BF5636D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CD0E3-83CA-6348-8C17-6CD4B431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25BA5-1109-D445-9B62-1F1B7849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166F68-3956-3A4E-BA60-390A6558D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7857A-D5DC-784B-947A-70B351999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72278-F90E-8D43-825C-3D659A0F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FDA1C-FBD1-834F-9E8E-6459DF85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95D0B-0F24-AE41-B975-BBA33018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8A329-3EE3-FE4D-A216-A6B30954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BD2BF-0EFF-BD4C-B117-74AF22FD4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D9D71-2D2D-DD4A-83E7-FE4730B5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C5160-6E76-5549-8D5F-484066FA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AAB13-0F24-5E41-8033-EBC16C8E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3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A61C1-03B2-CD40-A42A-EB0F71C4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2CFBE-955F-A040-BB83-6486EA48B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16F0A6-9615-6944-A659-B5C2C842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4CECD-D367-3A44-BE4A-12E3280E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91EFE-0047-9543-BED6-06219C7E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2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95100-8507-6B4D-8649-F50D96CC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A693-B01D-9943-A816-39F347714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43266-86DB-CB47-9F45-6EE4532CB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17538A-AC48-A34A-85A2-3298169A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3B01BB-B99F-5B48-B104-7E95B314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48DA8-CDA3-FC4A-84C2-5ADA5FB5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18802-11C7-E34A-94DA-C5840B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D58C4-71F6-9C4B-A1BF-D2D40D5A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9F853F-192F-154F-B5E0-E326C9316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E679EC-66EB-A141-A6FD-06C0704DE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A449B2-E985-5047-A99C-D01135306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8F5630-118B-E34A-9C78-E15D2448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0982E8-4D50-3447-B3C1-08029B7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3C1E2B-BA35-B044-B47C-EFFC1075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49232-14F1-A44E-9775-2F643FFA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467CAC-57F7-7F49-A154-7D46855D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6EAF67-8088-FA4F-B527-5A7B930A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058C73-CD58-844B-9583-9E3BBB3B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9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D9B8A4-7F45-504B-942A-FA4EB04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6993AB-2E3B-1E4A-8910-5787B34C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AEA148-2BCA-4049-9B6C-EAB7E12F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3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AEFF4-C1B7-1941-9A94-57AA6B01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7F31E-E0EA-FA47-A56A-1496966D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3A0A-2904-E14B-B5C7-4313FD9A4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7273EF-7593-CA44-8E3D-590FEB29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1E04CF-45B7-0642-9C1B-49E47C2D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8C74D-9D79-CA40-A7D5-41C78C7E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5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52068-B528-0D49-AEEF-8285F3A7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905829-F5F4-0F40-9E93-77FF2D786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6868A1-CFED-BA44-9580-3DE688D91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4E9409-859B-5944-8341-55673697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72AB72-65A4-E34C-B781-E2067550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B6180-3C98-E04C-B0BF-A50A452B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5CD29-A0A0-0740-9944-F7402C8A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79E348-C83A-6E4C-BA08-B8088F5B3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D9D69-A99C-8A42-ADE7-4C056297C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0F2F-8D83-624D-B42B-EF1A211C564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8E636-413F-A944-81B9-134E97C4A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0D2B4-5B93-C84A-AEC1-B19524EFF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3053-DAEC-A048-A50D-B83DD450E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25" y="27382"/>
            <a:ext cx="9626750" cy="68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b="1" dirty="0" err="1">
                <a:solidFill>
                  <a:srgbClr val="C00000"/>
                </a:solidFill>
              </a:rPr>
              <a:t>Videorolik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accent2">
                    <a:lumMod val="75000"/>
                  </a:schemeClr>
                </a:solidFill>
              </a:rPr>
              <a:t>Mustaqil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5400" b="1" dirty="0" err="1">
                <a:solidFill>
                  <a:schemeClr val="accent2">
                    <a:lumMod val="75000"/>
                  </a:schemeClr>
                </a:solidFill>
              </a:rPr>
              <a:t>topshiriq</a:t>
            </a:r>
            <a:endParaRPr lang="en-GB" sz="5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72EF14-F49C-9D49-8E24-29E8A5178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r="87945"/>
          <a:stretch/>
        </p:blipFill>
        <p:spPr bwMode="auto">
          <a:xfrm>
            <a:off x="783784" y="830806"/>
            <a:ext cx="1964274" cy="15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3C59B4B-0AB8-B94F-B891-CE1035B7C13F}"/>
              </a:ext>
            </a:extLst>
          </p:cNvPr>
          <p:cNvSpPr/>
          <p:nvPr/>
        </p:nvSpPr>
        <p:spPr>
          <a:xfrm>
            <a:off x="697831" y="2625849"/>
            <a:ext cx="10796337" cy="1258537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“Men </a:t>
            </a:r>
            <a:r>
              <a:rPr lang="en-GB" sz="4000" b="1" dirty="0" err="1">
                <a:solidFill>
                  <a:schemeClr val="accent1"/>
                </a:solidFill>
              </a:rPr>
              <a:t>quyoshni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kim</a:t>
            </a:r>
            <a:r>
              <a:rPr lang="en-GB" sz="4000" b="1" dirty="0">
                <a:solidFill>
                  <a:schemeClr val="accent1"/>
                </a:solidFill>
              </a:rPr>
              <a:t> (</a:t>
            </a:r>
            <a:r>
              <a:rPr lang="en-GB" sz="4000" b="1" dirty="0" err="1">
                <a:solidFill>
                  <a:schemeClr val="accent1"/>
                </a:solidFill>
              </a:rPr>
              <a:t>nima</a:t>
            </a:r>
            <a:r>
              <a:rPr lang="en-GB" sz="4000" b="1" dirty="0">
                <a:solidFill>
                  <a:schemeClr val="accent1"/>
                </a:solidFill>
              </a:rPr>
              <a:t>)</a:t>
            </a:r>
            <a:r>
              <a:rPr lang="en-GB" sz="4000" b="1" dirty="0" err="1">
                <a:solidFill>
                  <a:schemeClr val="accent1"/>
                </a:solidFill>
              </a:rPr>
              <a:t>ga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o‘xshatgim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keladi</a:t>
            </a:r>
            <a:r>
              <a:rPr lang="en-GB" sz="4000" b="1" dirty="0">
                <a:solidFill>
                  <a:schemeClr val="accent1"/>
                </a:solidFill>
              </a:rPr>
              <a:t>?”</a:t>
            </a:r>
          </a:p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mavzusida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matn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tuzing</a:t>
            </a:r>
            <a:r>
              <a:rPr lang="en-GB" sz="4000" b="1" dirty="0">
                <a:solidFill>
                  <a:schemeClr val="accent1"/>
                </a:solidFill>
              </a:rPr>
              <a:t>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335858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8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chemeClr val="accent2">
                    <a:lumMod val="75000"/>
                  </a:schemeClr>
                </a:solidFill>
              </a:rPr>
              <a:t>Mustahkamlash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CD8276C-8AB1-C440-A4D0-CBDE734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685FA4-90C9-4E48-B52A-1B504628313A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156-dars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Солнышко анимация gif Радости особая частота излучения лечит раковую  опухоль Когда Ты создаёшь_делаешь Радость друг… | Emoji images, Cartoon  wallpaper, Smiley emoji">
            <a:extLst>
              <a:ext uri="{FF2B5EF4-FFF2-40B4-BE49-F238E27FC236}">
                <a16:creationId xmlns:a16="http://schemas.microsoft.com/office/drawing/2014/main" id="{E434F149-47E5-F04D-B7D8-A55FCE60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69" y="1951644"/>
            <a:ext cx="5653400" cy="45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>
              <a:gd name="adj" fmla="val 1186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6F879CA-A7B1-F141-9E18-020EB058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3" y="429497"/>
            <a:ext cx="10647002" cy="58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5DB3F43-BEB1-154D-849B-F9D4F41241DD}"/>
              </a:ext>
            </a:extLst>
          </p:cNvPr>
          <p:cNvSpPr/>
          <p:nvPr/>
        </p:nvSpPr>
        <p:spPr>
          <a:xfrm>
            <a:off x="345680" y="181640"/>
            <a:ext cx="11663486" cy="652396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                               </a:t>
            </a:r>
          </a:p>
          <a:p>
            <a:endParaRPr lang="en-GB" sz="3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                                        – </a:t>
            </a:r>
            <a:r>
              <a:rPr lang="en-GB" sz="3600" b="1" dirty="0" err="1">
                <a:solidFill>
                  <a:srgbClr val="7030A0"/>
                </a:solidFill>
              </a:rPr>
              <a:t>Bobojon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birdaniga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g‘oyib</a:t>
            </a:r>
            <a:r>
              <a:rPr lang="en-GB" sz="3600" b="1" dirty="0">
                <a:solidFill>
                  <a:srgbClr val="7030A0"/>
                </a:solidFill>
              </a:rPr>
              <a:t>           </a:t>
            </a:r>
            <a:r>
              <a:rPr lang="en-GB" sz="3600" b="1" dirty="0" err="1">
                <a:solidFill>
                  <a:srgbClr val="7030A0"/>
                </a:solidFill>
              </a:rPr>
              <a:t>bo‘lib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qolsa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bo‘ladi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Hamma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yoq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qop-qorong‘i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qoladi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Yer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yuzi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tezda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sovib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ketadi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Vooy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shunchalik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kerakmi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Albatta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hayot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manbaimiz</a:t>
            </a:r>
            <a:r>
              <a:rPr lang="en-GB" sz="3600" b="1" dirty="0">
                <a:solidFill>
                  <a:srgbClr val="7030A0"/>
                </a:solidFill>
              </a:rPr>
              <a:t>, u </a:t>
            </a:r>
            <a:r>
              <a:rPr lang="en-GB" sz="3600" b="1" dirty="0" err="1">
                <a:solidFill>
                  <a:srgbClr val="7030A0"/>
                </a:solidFill>
              </a:rPr>
              <a:t>bepoyon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olamga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tinimsiz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yorug‘lik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tarqatib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turadi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Ha, </a:t>
            </a:r>
            <a:r>
              <a:rPr lang="en-GB" sz="3600" b="1" dirty="0" err="1">
                <a:solidFill>
                  <a:srgbClr val="7030A0"/>
                </a:solidFill>
              </a:rPr>
              <a:t>endi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tushundim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Картинки солнышко для детей детского сада и для школы">
            <a:extLst>
              <a:ext uri="{FF2B5EF4-FFF2-40B4-BE49-F238E27FC236}">
                <a16:creationId xmlns:a16="http://schemas.microsoft.com/office/drawing/2014/main" id="{3BBE10F4-9A56-EB4E-A301-7978FC3F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9" b="89739" l="8143" r="91571">
                        <a14:foregroundMark x1="8143" y1="74435" x2="8429" y2="85565"/>
                        <a14:foregroundMark x1="45000" y1="73217" x2="40000" y2="84348"/>
                        <a14:foregroundMark x1="40000" y1="84348" x2="42286" y2="87478"/>
                        <a14:foregroundMark x1="40714" y1="69217" x2="38714" y2="77565"/>
                        <a14:foregroundMark x1="26143" y1="45913" x2="33571" y2="47478"/>
                        <a14:foregroundMark x1="30000" y1="34435" x2="18857" y2="34435"/>
                        <a14:foregroundMark x1="18857" y1="34435" x2="18857" y2="34435"/>
                        <a14:foregroundMark x1="33571" y1="30435" x2="37429" y2="37217"/>
                        <a14:foregroundMark x1="34857" y1="18087" x2="42000" y2="28348"/>
                        <a14:foregroundMark x1="42000" y1="28348" x2="41429" y2="32348"/>
                        <a14:foregroundMark x1="46571" y1="23304" x2="46000" y2="33217"/>
                        <a14:foregroundMark x1="49143" y1="30435" x2="56143" y2="19304"/>
                        <a14:foregroundMark x1="56143" y1="19304" x2="52429" y2="28870"/>
                        <a14:foregroundMark x1="55429" y1="31130" x2="61571" y2="25217"/>
                        <a14:foregroundMark x1="62286" y1="33913" x2="69000" y2="24174"/>
                        <a14:foregroundMark x1="69000" y1="24174" x2="63143" y2="34609"/>
                        <a14:foregroundMark x1="63143" y1="34609" x2="61286" y2="34783"/>
                        <a14:foregroundMark x1="64857" y1="41913" x2="69714" y2="37913"/>
                        <a14:foregroundMark x1="66714" y1="46609" x2="78143" y2="46957"/>
                        <a14:foregroundMark x1="78143" y1="46957" x2="68286" y2="49391"/>
                        <a14:foregroundMark x1="68286" y1="49391" x2="68143" y2="49043"/>
                        <a14:foregroundMark x1="64857" y1="53739" x2="71000" y2="54609"/>
                        <a14:foregroundMark x1="50857" y1="74435" x2="52714" y2="82783"/>
                        <a14:foregroundMark x1="56714" y1="71304" x2="60429" y2="83826"/>
                        <a14:foregroundMark x1="60429" y1="83826" x2="64143" y2="85913"/>
                        <a14:foregroundMark x1="87286" y1="65739" x2="91571" y2="71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0" y="-222226"/>
            <a:ext cx="4322455" cy="29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14C83A-62B4-F147-8B11-FEE0FABA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44" y="3182485"/>
            <a:ext cx="3542374" cy="33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D7D8F91-C44A-2145-827B-C41671EA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16" y="3165264"/>
            <a:ext cx="3686478" cy="33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CEBD4D-6697-894A-9619-E2F21FCF04AC}"/>
              </a:ext>
            </a:extLst>
          </p:cNvPr>
          <p:cNvSpPr txBox="1"/>
          <p:nvPr/>
        </p:nvSpPr>
        <p:spPr>
          <a:xfrm>
            <a:off x="528516" y="325581"/>
            <a:ext cx="11480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Bolajonim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tig‘ida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o‘ynamaslik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kerak</a:t>
            </a:r>
            <a:r>
              <a:rPr lang="en-GB" sz="3600" b="1" dirty="0">
                <a:solidFill>
                  <a:srgbClr val="7030A0"/>
                </a:solidFill>
              </a:rPr>
              <a:t>   U </a:t>
            </a:r>
            <a:r>
              <a:rPr lang="en-GB" sz="3600" b="1" dirty="0" err="1">
                <a:solidFill>
                  <a:srgbClr val="7030A0"/>
                </a:solidFill>
              </a:rPr>
              <a:t>terimizga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nisbatan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ko‘zlarimizga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ko‘proq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zarar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yetkazadi</a:t>
            </a:r>
            <a:r>
              <a:rPr lang="en-GB" sz="3600" b="1" dirty="0">
                <a:solidFill>
                  <a:srgbClr val="7030A0"/>
                </a:solidFill>
              </a:rPr>
              <a:t>.  </a:t>
            </a:r>
            <a:r>
              <a:rPr lang="en-GB" sz="3600" b="1" dirty="0" err="1">
                <a:solidFill>
                  <a:srgbClr val="7030A0"/>
                </a:solidFill>
              </a:rPr>
              <a:t>Bundan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tashqari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oftob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urganda</a:t>
            </a:r>
            <a:r>
              <a:rPr lang="en-GB" sz="3600" b="1" dirty="0">
                <a:solidFill>
                  <a:srgbClr val="7030A0"/>
                </a:solidFill>
              </a:rPr>
              <a:t> bosh </a:t>
            </a:r>
            <a:r>
              <a:rPr lang="en-GB" sz="3600" b="1" dirty="0" err="1">
                <a:solidFill>
                  <a:srgbClr val="7030A0"/>
                </a:solidFill>
              </a:rPr>
              <a:t>og‘rib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ko‘ngil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ayniydi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harorat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ko‘tarilib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burundan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ketadi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Xo‘p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bo‘ladi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bobojon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qizdirganida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hech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qachon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o‘ynamayman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Barakalla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088934C-0D82-C044-B086-D937AE404452}"/>
              </a:ext>
            </a:extLst>
          </p:cNvPr>
          <p:cNvSpPr/>
          <p:nvPr/>
        </p:nvSpPr>
        <p:spPr>
          <a:xfrm>
            <a:off x="8043619" y="3539832"/>
            <a:ext cx="721205" cy="7560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D2DB580-2032-A14F-B2CE-348C55415924}"/>
              </a:ext>
            </a:extLst>
          </p:cNvPr>
          <p:cNvSpPr/>
          <p:nvPr/>
        </p:nvSpPr>
        <p:spPr>
          <a:xfrm>
            <a:off x="3347634" y="3624508"/>
            <a:ext cx="712922" cy="6713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1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422012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4D01ED0-38B6-7E41-B2D8-2435320F274C}"/>
              </a:ext>
            </a:extLst>
          </p:cNvPr>
          <p:cNvSpPr/>
          <p:nvPr/>
        </p:nvSpPr>
        <p:spPr>
          <a:xfrm>
            <a:off x="3276219" y="564277"/>
            <a:ext cx="4868987" cy="7299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Lug‘at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ishi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AA96B-206F-494F-B3B2-3A79659C2F82}"/>
              </a:ext>
            </a:extLst>
          </p:cNvPr>
          <p:cNvSpPr txBox="1"/>
          <p:nvPr/>
        </p:nvSpPr>
        <p:spPr>
          <a:xfrm>
            <a:off x="1221543" y="2250139"/>
            <a:ext cx="202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g‘oyib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B6062-E898-E144-BD5F-E751908DEA9D}"/>
              </a:ext>
            </a:extLst>
          </p:cNvPr>
          <p:cNvSpPr txBox="1"/>
          <p:nvPr/>
        </p:nvSpPr>
        <p:spPr>
          <a:xfrm>
            <a:off x="1233264" y="3612379"/>
            <a:ext cx="289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harorat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C4F95-FB82-8848-B752-50667355A48A}"/>
              </a:ext>
            </a:extLst>
          </p:cNvPr>
          <p:cNvSpPr txBox="1"/>
          <p:nvPr/>
        </p:nvSpPr>
        <p:spPr>
          <a:xfrm>
            <a:off x="1221543" y="3023874"/>
            <a:ext cx="202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tig‘ida</a:t>
            </a:r>
            <a:r>
              <a:rPr lang="en-GB" sz="4000" b="1" dirty="0">
                <a:solidFill>
                  <a:srgbClr val="C00000"/>
                </a:solidFill>
              </a:rPr>
              <a:t> –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E4ECE2-0BDD-E947-9FA8-801F8ED90F32}"/>
              </a:ext>
            </a:extLst>
          </p:cNvPr>
          <p:cNvSpPr txBox="1"/>
          <p:nvPr/>
        </p:nvSpPr>
        <p:spPr>
          <a:xfrm>
            <a:off x="1249680" y="4247782"/>
            <a:ext cx="305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bepoyon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>
                <a:solidFill>
                  <a:srgbClr val="C00000"/>
                </a:solidFill>
              </a:rPr>
              <a:t>–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3FCA4E-C935-3A4D-AA2B-B75466BE6A03}"/>
              </a:ext>
            </a:extLst>
          </p:cNvPr>
          <p:cNvSpPr txBox="1"/>
          <p:nvPr/>
        </p:nvSpPr>
        <p:spPr>
          <a:xfrm>
            <a:off x="3244948" y="2216794"/>
            <a:ext cx="834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ko‘zga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ko‘rinmay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yo‘q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bo‘lib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qolmoq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D21C5-3606-7442-BA3F-898E8A660DF7}"/>
              </a:ext>
            </a:extLst>
          </p:cNvPr>
          <p:cNvSpPr txBox="1"/>
          <p:nvPr/>
        </p:nvSpPr>
        <p:spPr>
          <a:xfrm>
            <a:off x="3301217" y="2990529"/>
            <a:ext cx="852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quyoshning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nuri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ostida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kun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qiziganda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CF81E-8275-024C-8712-C761C7C4597E}"/>
              </a:ext>
            </a:extLst>
          </p:cNvPr>
          <p:cNvSpPr txBox="1"/>
          <p:nvPr/>
        </p:nvSpPr>
        <p:spPr>
          <a:xfrm>
            <a:off x="3481713" y="3563730"/>
            <a:ext cx="7677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issiqlik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kuchli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darajadagi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issiqlik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4BF7C0-63E0-1D47-A897-86BB6D22B878}"/>
              </a:ext>
            </a:extLst>
          </p:cNvPr>
          <p:cNvSpPr txBox="1"/>
          <p:nvPr/>
        </p:nvSpPr>
        <p:spPr>
          <a:xfrm>
            <a:off x="3618336" y="4229703"/>
            <a:ext cx="820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oxiri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chegarasi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yo‘q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nihoyatda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keng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7F87BF7-C6E4-7F4C-99E5-9F9206EC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9" y="638431"/>
            <a:ext cx="10782603" cy="11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22D1675-358B-9349-A05E-2F45A73DEC15}"/>
              </a:ext>
            </a:extLst>
          </p:cNvPr>
          <p:cNvSpPr/>
          <p:nvPr/>
        </p:nvSpPr>
        <p:spPr>
          <a:xfrm>
            <a:off x="506437" y="1767234"/>
            <a:ext cx="11319893" cy="48023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Bobojon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birdaniga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g‘oyib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qolsa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bo‘ladi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Hamma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yoq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qop-qorong‘i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qoladi</a:t>
            </a:r>
            <a:r>
              <a:rPr lang="en-GB" sz="3600" b="1" dirty="0">
                <a:solidFill>
                  <a:srgbClr val="7030A0"/>
                </a:solidFill>
              </a:rPr>
              <a:t>.  </a:t>
            </a:r>
            <a:r>
              <a:rPr lang="en-GB" sz="3600" b="1" dirty="0" err="1">
                <a:solidFill>
                  <a:srgbClr val="7030A0"/>
                </a:solidFill>
              </a:rPr>
              <a:t>Yer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yuzi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tezda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sovib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ketadi</a:t>
            </a:r>
            <a:r>
              <a:rPr lang="en-GB" sz="3600" b="1" dirty="0">
                <a:solidFill>
                  <a:srgbClr val="7030A0"/>
                </a:solidFill>
              </a:rPr>
              <a:t> .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Vooy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shunchalik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kerakmi</a:t>
            </a:r>
            <a:r>
              <a:rPr lang="en-GB" sz="3600" b="1" dirty="0">
                <a:solidFill>
                  <a:srgbClr val="7030A0"/>
                </a:solidFill>
              </a:rPr>
              <a:t>? 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Albatta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hayot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manbaimiz</a:t>
            </a:r>
            <a:r>
              <a:rPr lang="en-GB" sz="3600" b="1" dirty="0">
                <a:solidFill>
                  <a:srgbClr val="7030A0"/>
                </a:solidFill>
              </a:rPr>
              <a:t>, u </a:t>
            </a:r>
            <a:r>
              <a:rPr lang="en-GB" sz="3600" b="1" dirty="0" err="1">
                <a:solidFill>
                  <a:srgbClr val="7030A0"/>
                </a:solidFill>
              </a:rPr>
              <a:t>bepoyon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olamga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tinimsiz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yorug‘lik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tarqatib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Ha, </a:t>
            </a:r>
            <a:r>
              <a:rPr lang="en-GB" sz="3600" b="1" dirty="0" err="1">
                <a:solidFill>
                  <a:srgbClr val="7030A0"/>
                </a:solidFill>
              </a:rPr>
              <a:t>endi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tushundim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7F87BF7-C6E4-7F4C-99E5-9F9206EC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9" y="638431"/>
            <a:ext cx="10782603" cy="11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48AD6B9-F784-1F47-A042-F858BE892400}"/>
              </a:ext>
            </a:extLst>
          </p:cNvPr>
          <p:cNvSpPr/>
          <p:nvPr/>
        </p:nvSpPr>
        <p:spPr>
          <a:xfrm>
            <a:off x="506437" y="1767234"/>
            <a:ext cx="11319893" cy="48023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Bolajonim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tig‘ida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o‘ynamaslik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kerak</a:t>
            </a:r>
            <a:r>
              <a:rPr lang="en-GB" sz="3600" b="1" dirty="0">
                <a:solidFill>
                  <a:srgbClr val="7030A0"/>
                </a:solidFill>
              </a:rPr>
              <a:t>. U </a:t>
            </a:r>
            <a:r>
              <a:rPr lang="en-GB" sz="3600" b="1" dirty="0" err="1">
                <a:solidFill>
                  <a:srgbClr val="7030A0"/>
                </a:solidFill>
              </a:rPr>
              <a:t>terimizga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nisbatan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ko‘zlarimizga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ko‘proq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zarar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yetkazadi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Bundan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tashqari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oftob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urganda</a:t>
            </a:r>
            <a:r>
              <a:rPr lang="en-GB" sz="3600" b="1" dirty="0">
                <a:solidFill>
                  <a:srgbClr val="7030A0"/>
                </a:solidFill>
              </a:rPr>
              <a:t> bosh </a:t>
            </a:r>
            <a:r>
              <a:rPr lang="en-GB" sz="3600" b="1" dirty="0" err="1">
                <a:solidFill>
                  <a:srgbClr val="7030A0"/>
                </a:solidFill>
              </a:rPr>
              <a:t>og‘rib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ko‘ngil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ayniydi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harorat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ko‘tarilib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burundan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ketadi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Xo‘p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bo‘ladi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bobojon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Quyosh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qizdirganida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hech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qachon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o‘ynamayman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en-GB" sz="6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</a:rPr>
              <a:t>Barakalla</a:t>
            </a:r>
            <a:r>
              <a:rPr lang="en-GB" sz="3600" b="1" dirty="0">
                <a:solidFill>
                  <a:srgbClr val="7030A0"/>
                </a:solidFill>
              </a:rPr>
              <a:t>! 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9844" y="350373"/>
            <a:ext cx="11592321" cy="6353197"/>
          </a:xfrm>
          <a:prstGeom prst="roundRect">
            <a:avLst>
              <a:gd name="adj" fmla="val 1694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76A8C-A619-D345-BBD8-468CC4180D5A}"/>
              </a:ext>
            </a:extLst>
          </p:cNvPr>
          <p:cNvSpPr txBox="1"/>
          <p:nvPr/>
        </p:nvSpPr>
        <p:spPr>
          <a:xfrm>
            <a:off x="838200" y="591827"/>
            <a:ext cx="105918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Quyosh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tig‘i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ostida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yurishning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zararli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tomonlari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F48E2B7-1E74-A94A-B911-D2CF13BD1B72}"/>
              </a:ext>
            </a:extLst>
          </p:cNvPr>
          <p:cNvSpPr/>
          <p:nvPr/>
        </p:nvSpPr>
        <p:spPr>
          <a:xfrm>
            <a:off x="2379004" y="1866429"/>
            <a:ext cx="8042002" cy="777670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Miya </a:t>
            </a:r>
            <a:r>
              <a:rPr lang="en-GB" sz="4000" dirty="0" err="1">
                <a:solidFill>
                  <a:schemeClr val="accent1"/>
                </a:solidFill>
              </a:rPr>
              <a:t>faoliyatini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buzilishiga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olib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keladi</a:t>
            </a:r>
            <a:r>
              <a:rPr lang="en-GB" sz="4000" dirty="0">
                <a:solidFill>
                  <a:schemeClr val="accent1"/>
                </a:solidFill>
              </a:rPr>
              <a:t>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9311161-402E-0143-B3B5-C16F3D9921C6}"/>
              </a:ext>
            </a:extLst>
          </p:cNvPr>
          <p:cNvSpPr/>
          <p:nvPr/>
        </p:nvSpPr>
        <p:spPr>
          <a:xfrm>
            <a:off x="759994" y="3694154"/>
            <a:ext cx="6770410" cy="914400"/>
          </a:xfrm>
          <a:prstGeom prst="roundRect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</a:gra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accent1"/>
                </a:solidFill>
              </a:rPr>
              <a:t>Qon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aylanishi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izdan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chiqadi</a:t>
            </a:r>
            <a:r>
              <a:rPr lang="en-GB" sz="4000" dirty="0">
                <a:solidFill>
                  <a:schemeClr val="accent1"/>
                </a:solidFill>
              </a:rPr>
              <a:t>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D898389-E284-D54D-BBF7-4A0613AEA622}"/>
              </a:ext>
            </a:extLst>
          </p:cNvPr>
          <p:cNvSpPr/>
          <p:nvPr/>
        </p:nvSpPr>
        <p:spPr>
          <a:xfrm>
            <a:off x="4076335" y="5127459"/>
            <a:ext cx="7552266" cy="9144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accent1"/>
                </a:solidFill>
              </a:rPr>
              <a:t>Ko‘z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kasalliklarini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keltirib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chiqaradi</a:t>
            </a:r>
            <a:r>
              <a:rPr lang="en-GB" sz="4000" dirty="0">
                <a:solidFill>
                  <a:schemeClr val="accent1"/>
                </a:solidFill>
              </a:rPr>
              <a:t>.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20" name="Picture 2" descr="Солнечный удар картинки, стоковые фото Солнечный удар | Depositphotos">
            <a:extLst>
              <a:ext uri="{FF2B5EF4-FFF2-40B4-BE49-F238E27FC236}">
                <a16:creationId xmlns:a16="http://schemas.microsoft.com/office/drawing/2014/main" id="{00B5E131-A377-204B-9368-8FD213DE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6565" l="9971" r="89932">
                        <a14:foregroundMark x1="89932" y1="79135" x2="89345" y2="85623"/>
                        <a14:foregroundMark x1="88856" y1="86896" x2="75953" y2="96565"/>
                        <a14:foregroundMark x1="75953" y1="96565" x2="76344" y2="94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4" y="1616271"/>
            <a:ext cx="2835861" cy="21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71E3C28-67A6-F043-8472-AFC9F49F6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/>
          <a:stretch/>
        </p:blipFill>
        <p:spPr bwMode="auto">
          <a:xfrm>
            <a:off x="7877009" y="2900271"/>
            <a:ext cx="3559527" cy="17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C2651CDD-0E3B-FF45-B3D4-ED1D66AD6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27" b="90244" l="29441" r="97204">
                        <a14:foregroundMark x1="41118" y1="36585" x2="36678" y2="36585"/>
                        <a14:foregroundMark x1="45559" y1="15244" x2="51645" y2="17683"/>
                        <a14:foregroundMark x1="52796" y1="14837" x2="59211" y2="12805"/>
                        <a14:foregroundMark x1="60033" y1="14228" x2="67270" y2="7927"/>
                        <a14:foregroundMark x1="44408" y1="53659" x2="46875" y2="59756"/>
                        <a14:foregroundMark x1="47204" y1="59146" x2="47204" y2="59146"/>
                        <a14:foregroundMark x1="91941" y1="54268" x2="97204" y2="5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7237"/>
          <a:stretch/>
        </p:blipFill>
        <p:spPr bwMode="auto">
          <a:xfrm>
            <a:off x="1106599" y="4553703"/>
            <a:ext cx="2659901" cy="25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377</Words>
  <Application>Microsoft Macintosh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2021-12-12T17:44:14Z</dcterms:created>
  <dcterms:modified xsi:type="dcterms:W3CDTF">2021-12-23T11:10:08Z</dcterms:modified>
</cp:coreProperties>
</file>