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93" r:id="rId2"/>
    <p:sldId id="569" r:id="rId3"/>
    <p:sldId id="602" r:id="rId4"/>
    <p:sldId id="581" r:id="rId5"/>
    <p:sldId id="601" r:id="rId6"/>
    <p:sldId id="591" r:id="rId7"/>
    <p:sldId id="596" r:id="rId8"/>
    <p:sldId id="580" r:id="rId9"/>
    <p:sldId id="600" r:id="rId10"/>
    <p:sldId id="575" r:id="rId11"/>
    <p:sldId id="592" r:id="rId12"/>
    <p:sldId id="595" r:id="rId13"/>
    <p:sldId id="594" r:id="rId14"/>
    <p:sldId id="571" r:id="rId15"/>
    <p:sldId id="593" r:id="rId16"/>
    <p:sldId id="576" r:id="rId17"/>
    <p:sldId id="574" r:id="rId18"/>
    <p:sldId id="573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70"/>
  </p:normalViewPr>
  <p:slideViewPr>
    <p:cSldViewPr snapToGrid="0" snapToObjects="1">
      <p:cViewPr varScale="1">
        <p:scale>
          <a:sx n="91" d="100"/>
          <a:sy n="9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C71B2-9EB2-844F-A775-DA38CF7078F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0ECA7-AA1C-7F4B-89B0-462B769F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3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ECA7-AA1C-7F4B-89B0-462B769FDF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D96D7-DB97-314B-9F1A-0DF2E8687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95B222-B5B4-F449-89D5-3FE2144AB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C9EA8-B6EA-AA44-A7AC-F49D3F3C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1E7F9-3778-C340-AE9B-37F7C4B7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4D6C2-32E8-F64C-A2AC-A0E8A3CF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7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EA6D1-193C-6447-B49C-6BD75C3F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7AE2E-28FD-0D44-A86C-45FAE802A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D2D34-76AA-944E-9545-D698297F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73615-2CBB-8D46-A7C4-C300C6CF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C80EC-075D-2943-A4CF-CAD0B6BE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9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35154A-90AE-B241-9A99-9BFDE4613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3CB57B-2CE0-484F-8C99-FA0621AC9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3CE10-FFAF-594A-B39F-59EE3277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5CAF1-C391-384B-ACF0-531A9E6D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07BE3-D9B1-1844-81A9-CE0EAAED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28581-38D7-7744-9320-02C6F162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422A2-054F-C94B-A868-2E36B548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88F14-F5A1-9B42-AF95-03D24CDF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77631-42AE-4F42-969A-F3E5F471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B74FF-274D-A94E-BE06-F5B52169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6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BE795-FFA6-874F-B72E-718C089B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3EA682-9685-E641-B251-1176D42C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373F08-AD25-8A41-9D0D-A1388A6A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9A360-E0EB-114F-8E4D-D2557C26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15456-AC3D-204B-96C6-CDDDBDF9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58D1C-681F-2C45-AEAC-6A403C42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BA754-1219-0747-ADCE-6AA63B7B6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7BC7F1-B3B3-0644-A8B7-19C7E668D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DB8965-71F4-F54B-BE1B-5C7E8822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EC4F2F-20A0-7E4F-AC00-DC11F56E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B6B244-348A-8641-A63B-7A7EF4B7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2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0D2E0-F64E-DF4E-825B-747B359B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5A4D3B-6C81-B34B-8D65-1527689B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4637A9-9707-4D4F-9CD1-DA787643C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5C6908-3B9A-D948-9C33-E31F5116F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94036C-9CF2-B845-BFC8-4C4EE415A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1EE4FB-7951-E749-8258-FEEE3CB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75446-D383-2240-BE2D-2057FCCF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16541C-DC01-DF4E-AD74-AB1C3297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7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EDDD5-3175-F84A-9B58-68141766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2CA001-D5F6-2B42-8CFA-AFEFC9D5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DDCA4C-A7BC-FB4E-AB23-3B39609F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24F03C-F011-944C-AF77-EC728C2B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90BDCE-8131-FC4D-A245-D7E470FE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E6ED44-0738-7844-BCD3-C155E70E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ACBC4C-E984-C445-AD3B-36376578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A1404-5AA7-C147-8C83-150EA9C6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DACA2-FC14-BB48-BE73-39D24522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D3DEDE-7EEA-6644-A7A7-C84D248B0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F87E8-407A-5644-8302-BC9FA19A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8FDC5-C5C6-8D48-9A89-D1F6E4BB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952C09-EBE8-D946-9EC7-310DF088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4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A1F80-52D8-A54F-90C6-A90531C9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175093-F1C7-9346-944A-F4B666678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5272E-0BAC-454B-90BD-24A9A01B2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47638-1EC3-474B-A800-7F4A0717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C8BC6-F48A-DE47-8EE2-0652A687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ECA052-C86A-224D-8E87-13806CFB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1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4747-5E30-0B4A-9518-B17C9DA8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9F095F-3075-BF4D-96B6-F18F94AF3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6AB21-FE3E-5148-87D9-3DA70C2E6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0045-F2F8-334F-8C31-6CCB2F586D4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A6801-F1DA-C242-BBF1-8E32EFED6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52FD1-2C12-CE4C-892A-03A13D0F6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42EA-FCCD-0749-A5FA-045A02A9E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365" y="66425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4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BEFE2A0-9477-D044-8614-F1A98BA24983}"/>
              </a:ext>
            </a:extLst>
          </p:cNvPr>
          <p:cNvSpPr/>
          <p:nvPr/>
        </p:nvSpPr>
        <p:spPr>
          <a:xfrm>
            <a:off x="604910" y="596022"/>
            <a:ext cx="6457072" cy="587326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  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Bir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kuni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Yalqov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do‘sti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Qunduzning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oldiga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kelib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dedi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Menga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o‘rmondagi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eng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qo‘li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yengil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tabibni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topib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ber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Keyingi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vaqtlarda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tobim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yo‘q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yurishga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toqatim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turishga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madorim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gapirishga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istagim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yo‘q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Qaniydi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senga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o‘xshab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bardam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tetik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bo‘lsam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81E534E-1F90-FB4A-95B7-6A6BEF5A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9" b="98744" l="1348" r="98652">
                        <a14:foregroundMark x1="16292" y1="11558" x2="25955" y2="5151"/>
                        <a14:foregroundMark x1="25955" y1="5151" x2="52584" y2="5905"/>
                        <a14:foregroundMark x1="52584" y1="5905" x2="58202" y2="10804"/>
                        <a14:foregroundMark x1="15056" y1="21357" x2="2584" y2="4397"/>
                        <a14:foregroundMark x1="2921" y1="4020" x2="2921" y2="4020"/>
                        <a14:foregroundMark x1="71236" y1="80779" x2="62697" y2="88819"/>
                        <a14:foregroundMark x1="62697" y1="88819" x2="64270" y2="97362"/>
                        <a14:foregroundMark x1="63708" y1="12814" x2="74382" y2="12186"/>
                        <a14:foregroundMark x1="74382" y1="12186" x2="85056" y2="16206"/>
                        <a14:foregroundMark x1="85056" y1="16206" x2="98876" y2="34925"/>
                        <a14:foregroundMark x1="97416" y1="72613" x2="94382" y2="83920"/>
                        <a14:foregroundMark x1="94382" y1="83920" x2="87191" y2="95352"/>
                        <a14:foregroundMark x1="87191" y1="95352" x2="66067" y2="98744"/>
                        <a14:foregroundMark x1="1348" y1="11558" x2="7079" y2="26759"/>
                        <a14:foregroundMark x1="7079" y1="26759" x2="19101" y2="23618"/>
                        <a14:foregroundMark x1="19101" y1="23618" x2="42135" y2="2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80" y="1158174"/>
            <a:ext cx="4559013" cy="45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17939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B97763D-7947-7449-9694-DE01ECBE1E57}"/>
              </a:ext>
            </a:extLst>
          </p:cNvPr>
          <p:cNvSpPr/>
          <p:nvPr/>
        </p:nvSpPr>
        <p:spPr>
          <a:xfrm>
            <a:off x="407961" y="534571"/>
            <a:ext cx="8890784" cy="583809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Qunduz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Yalqovning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aslida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soppasog‘ligini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uning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birdan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kasali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tanballik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ekanini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bilgani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shunday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dedi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– Senga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o‘zimning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tabiblarimni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tavsiya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qi-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laman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Ular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tufayli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men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doim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sog‘lomman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– Men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ularni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taniymanmi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Albatta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taniysan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Ularning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biri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O‘rmon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tabib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Men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uning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bag‘rida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yayrab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yashay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-man.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Musaffo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havosidan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to‘yib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nafas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olaman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Бобра скачать бесплатно - Бобер мультфильм рисование искусство клип - Туск  Бивер">
            <a:extLst>
              <a:ext uri="{FF2B5EF4-FFF2-40B4-BE49-F238E27FC236}">
                <a16:creationId xmlns:a16="http://schemas.microsoft.com/office/drawing/2014/main" id="{10D0BD14-042D-E145-9F76-268363BE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4" b="91364" l="2308" r="95385">
                        <a14:foregroundMark x1="21923" y1="66364" x2="6538" y2="69091"/>
                        <a14:foregroundMark x1="6538" y1="69091" x2="9231" y2="78636"/>
                        <a14:foregroundMark x1="26538" y1="68182" x2="11538" y2="67273"/>
                        <a14:foregroundMark x1="11538" y1="67273" x2="23846" y2="83636"/>
                        <a14:foregroundMark x1="23846" y1="83636" x2="31923" y2="85455"/>
                        <a14:foregroundMark x1="2692" y1="69545" x2="15000" y2="80909"/>
                        <a14:foregroundMark x1="15000" y1="80909" x2="26154" y2="85455"/>
                        <a14:foregroundMark x1="47308" y1="65909" x2="52308" y2="83182"/>
                        <a14:foregroundMark x1="52308" y1="83182" x2="51923" y2="87727"/>
                        <a14:foregroundMark x1="40000" y1="90000" x2="55000" y2="91364"/>
                        <a14:foregroundMark x1="55000" y1="91364" x2="70385" y2="91364"/>
                        <a14:foregroundMark x1="70385" y1="91364" x2="68462" y2="46818"/>
                        <a14:foregroundMark x1="68462" y1="46818" x2="50385" y2="54091"/>
                        <a14:foregroundMark x1="50385" y1="54091" x2="50000" y2="69091"/>
                        <a14:foregroundMark x1="55000" y1="48636" x2="58077" y2="46818"/>
                        <a14:foregroundMark x1="61538" y1="57273" x2="56154" y2="73182"/>
                        <a14:foregroundMark x1="56154" y1="73182" x2="60769" y2="85000"/>
                        <a14:foregroundMark x1="60000" y1="22727" x2="58077" y2="25000"/>
                        <a14:foregroundMark x1="62692" y1="18182" x2="63077" y2="26364"/>
                        <a14:foregroundMark x1="45000" y1="10909" x2="57692" y2="1364"/>
                        <a14:foregroundMark x1="57692" y1="1364" x2="70000" y2="10909"/>
                        <a14:foregroundMark x1="70000" y1="10909" x2="70000" y2="11364"/>
                        <a14:foregroundMark x1="61538" y1="29545" x2="62692" y2="30000"/>
                        <a14:foregroundMark x1="55769" y1="12273" x2="54231" y2="12273"/>
                        <a14:foregroundMark x1="54231" y1="11818" x2="54231" y2="11818"/>
                        <a14:foregroundMark x1="61923" y1="11364" x2="66154" y2="13182"/>
                        <a14:foregroundMark x1="56538" y1="30000" x2="56538" y2="30000"/>
                        <a14:foregroundMark x1="59231" y1="26818" x2="60000" y2="33636"/>
                        <a14:foregroundMark x1="89615" y1="22727" x2="90385" y2="28182"/>
                        <a14:foregroundMark x1="91154" y1="25909" x2="95000" y2="18182"/>
                        <a14:foregroundMark x1="91923" y1="22727" x2="95385" y2="1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74" y="3237309"/>
            <a:ext cx="3637838" cy="30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12319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7BD11A8-A91D-5643-9E0F-6BD2D651516A}"/>
              </a:ext>
            </a:extLst>
          </p:cNvPr>
          <p:cNvSpPr/>
          <p:nvPr/>
        </p:nvSpPr>
        <p:spPr>
          <a:xfrm>
            <a:off x="506437" y="413138"/>
            <a:ext cx="7413673" cy="615647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Mevalaridan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to‘yib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yeyman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Ikkinchisi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Daryo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tabib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Uning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suvlarida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miriqib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cho‘milaman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G‘uborlarim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tarqab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yengil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tortaman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Uchinchisi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eng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saxovatlisi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Quyosh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tabibdir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U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faqat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meni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emas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butun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olamni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o‘zining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issiq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tafti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bilan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davolaydi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Barchaga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hayot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umid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bag‘ishlaydi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GB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Dessin Animé Mignon Bébé Castor Tenant Un Morceau De Bois | Vecteur Premium">
            <a:extLst>
              <a:ext uri="{FF2B5EF4-FFF2-40B4-BE49-F238E27FC236}">
                <a16:creationId xmlns:a16="http://schemas.microsoft.com/office/drawing/2014/main" id="{BD090D22-F1AE-1643-AFC0-5011A803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4" b="94675" l="3986" r="98551">
                        <a14:foregroundMark x1="30797" y1="41124" x2="25000" y2="29586"/>
                        <a14:foregroundMark x1="25000" y1="29586" x2="9783" y2="28994"/>
                        <a14:foregroundMark x1="9783" y1="28994" x2="725" y2="38166"/>
                        <a14:foregroundMark x1="725" y1="38166" x2="3986" y2="58876"/>
                        <a14:foregroundMark x1="3986" y1="58876" x2="23551" y2="80178"/>
                        <a14:foregroundMark x1="23551" y1="80178" x2="25362" y2="81065"/>
                        <a14:foregroundMark x1="25362" y1="86686" x2="14130" y2="94379"/>
                        <a14:foregroundMark x1="14130" y1="94379" x2="27174" y2="99704"/>
                        <a14:foregroundMark x1="27174" y1="99704" x2="38768" y2="93491"/>
                        <a14:foregroundMark x1="38768" y1="93491" x2="72464" y2="89349"/>
                        <a14:foregroundMark x1="65580" y1="90533" x2="69928" y2="90533"/>
                        <a14:foregroundMark x1="30797" y1="86095" x2="28261" y2="90237"/>
                        <a14:foregroundMark x1="32246" y1="87870" x2="29348" y2="90828"/>
                        <a14:foregroundMark x1="35145" y1="88462" x2="26449" y2="95266"/>
                        <a14:foregroundMark x1="30072" y1="92012" x2="30072" y2="92012"/>
                        <a14:foregroundMark x1="46014" y1="90828" x2="60870" y2="89645"/>
                        <a14:foregroundMark x1="60870" y1="89645" x2="69203" y2="91420"/>
                        <a14:foregroundMark x1="87319" y1="53550" x2="98551" y2="59763"/>
                        <a14:foregroundMark x1="98551" y1="59763" x2="86957" y2="65976"/>
                        <a14:foregroundMark x1="45290" y1="18343" x2="39855" y2="21893"/>
                        <a14:foregroundMark x1="66304" y1="17751" x2="69203" y2="22189"/>
                        <a14:foregroundMark x1="32971" y1="16272" x2="40942" y2="6805"/>
                        <a14:foregroundMark x1="40942" y1="6805" x2="55072" y2="3254"/>
                        <a14:foregroundMark x1="55072" y1="3254" x2="79710" y2="9467"/>
                        <a14:foregroundMark x1="72464" y1="5030" x2="77536" y2="8580"/>
                        <a14:foregroundMark x1="54348" y1="35207" x2="54710" y2="36095"/>
                        <a14:foregroundMark x1="55435" y1="34615" x2="55435" y2="3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36" y="1820993"/>
            <a:ext cx="3003332" cy="36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3531D54-7B49-6C41-B4D8-067F805E3CCB}"/>
              </a:ext>
            </a:extLst>
          </p:cNvPr>
          <p:cNvSpPr/>
          <p:nvPr/>
        </p:nvSpPr>
        <p:spPr>
          <a:xfrm>
            <a:off x="506437" y="413138"/>
            <a:ext cx="7846223" cy="615647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Bu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tabiblar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doim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biz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bilan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birga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Negadir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sen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buni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his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qilmayap</a:t>
            </a:r>
            <a:r>
              <a:rPr lang="en-GB" sz="4000" b="1">
                <a:solidFill>
                  <a:schemeClr val="accent2">
                    <a:lumMod val="75000"/>
                  </a:schemeClr>
                </a:solidFill>
              </a:rPr>
              <a:t>-san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Menimcha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sen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dangasalik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kasaliga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chalingansan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Bilib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qo‘y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bu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kasallikni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faqat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mehnat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harakat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bilan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yengish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mumkin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Ana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shundagina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tabiatdagi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tabiblar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senga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ham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yordam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beradi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GB" sz="287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Shukrullo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Abdullayev </a:t>
            </a:r>
            <a:endParaRPr lang="en-GB" sz="28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3" name="Picture 1" descr="page38image16088720">
            <a:extLst>
              <a:ext uri="{FF2B5EF4-FFF2-40B4-BE49-F238E27FC236}">
                <a16:creationId xmlns:a16="http://schemas.microsoft.com/office/drawing/2014/main" id="{1FF2CDD8-0F57-0748-A217-04104B85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6844" y="152400"/>
            <a:ext cx="31203900" cy="449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sin Animé Mignon Bébé Castor Tenant Un Morceau De Bois | Vecteur Premium">
            <a:extLst>
              <a:ext uri="{FF2B5EF4-FFF2-40B4-BE49-F238E27FC236}">
                <a16:creationId xmlns:a16="http://schemas.microsoft.com/office/drawing/2014/main" id="{0B9D1B28-C874-F842-A8E5-100E6B55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4" b="94675" l="3986" r="98551">
                        <a14:foregroundMark x1="30797" y1="41124" x2="25000" y2="29586"/>
                        <a14:foregroundMark x1="25000" y1="29586" x2="9783" y2="28994"/>
                        <a14:foregroundMark x1="9783" y1="28994" x2="725" y2="38166"/>
                        <a14:foregroundMark x1="725" y1="38166" x2="3986" y2="58876"/>
                        <a14:foregroundMark x1="3986" y1="58876" x2="23551" y2="80178"/>
                        <a14:foregroundMark x1="23551" y1="80178" x2="25362" y2="81065"/>
                        <a14:foregroundMark x1="25362" y1="86686" x2="14130" y2="94379"/>
                        <a14:foregroundMark x1="14130" y1="94379" x2="27174" y2="99704"/>
                        <a14:foregroundMark x1="27174" y1="99704" x2="38768" y2="93491"/>
                        <a14:foregroundMark x1="38768" y1="93491" x2="72464" y2="89349"/>
                        <a14:foregroundMark x1="65580" y1="90533" x2="69928" y2="90533"/>
                        <a14:foregroundMark x1="30797" y1="86095" x2="28261" y2="90237"/>
                        <a14:foregroundMark x1="32246" y1="87870" x2="29348" y2="90828"/>
                        <a14:foregroundMark x1="35145" y1="88462" x2="26449" y2="95266"/>
                        <a14:foregroundMark x1="30072" y1="92012" x2="30072" y2="92012"/>
                        <a14:foregroundMark x1="46014" y1="90828" x2="60870" y2="89645"/>
                        <a14:foregroundMark x1="60870" y1="89645" x2="69203" y2="91420"/>
                        <a14:foregroundMark x1="87319" y1="53550" x2="98551" y2="59763"/>
                        <a14:foregroundMark x1="98551" y1="59763" x2="86957" y2="65976"/>
                        <a14:foregroundMark x1="45290" y1="18343" x2="39855" y2="21893"/>
                        <a14:foregroundMark x1="66304" y1="17751" x2="69203" y2="22189"/>
                        <a14:foregroundMark x1="32971" y1="16272" x2="40942" y2="6805"/>
                        <a14:foregroundMark x1="40942" y1="6805" x2="55072" y2="3254"/>
                        <a14:foregroundMark x1="55072" y1="3254" x2="79710" y2="9467"/>
                        <a14:foregroundMark x1="72464" y1="5030" x2="77536" y2="8580"/>
                        <a14:foregroundMark x1="54348" y1="35207" x2="54710" y2="36095"/>
                        <a14:foregroundMark x1="55435" y1="34615" x2="55435" y2="3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46" y="1535883"/>
            <a:ext cx="3003332" cy="36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270095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26010" y="3422773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B7392-873F-D149-BE14-CD1C114EDB66}"/>
              </a:ext>
            </a:extLst>
          </p:cNvPr>
          <p:cNvSpPr txBox="1"/>
          <p:nvPr/>
        </p:nvSpPr>
        <p:spPr>
          <a:xfrm>
            <a:off x="2892967" y="482981"/>
            <a:ext cx="7118131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jadvalni</a:t>
            </a:r>
            <a:r>
              <a:rPr lang="en-US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to‘ldiring</a:t>
            </a:r>
            <a:r>
              <a:rPr lang="en-US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9897443-D89B-504C-99FF-D16ECBE4A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19922"/>
              </p:ext>
            </p:extLst>
          </p:nvPr>
        </p:nvGraphicFramePr>
        <p:xfrm>
          <a:off x="844548" y="1471542"/>
          <a:ext cx="10569236" cy="46802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8124">
                  <a:extLst>
                    <a:ext uri="{9D8B030D-6E8A-4147-A177-3AD203B41FA5}">
                      <a16:colId xmlns:a16="http://schemas.microsoft.com/office/drawing/2014/main" val="1087849435"/>
                    </a:ext>
                  </a:extLst>
                </a:gridCol>
                <a:gridCol w="2870409">
                  <a:extLst>
                    <a:ext uri="{9D8B030D-6E8A-4147-A177-3AD203B41FA5}">
                      <a16:colId xmlns:a16="http://schemas.microsoft.com/office/drawing/2014/main" val="3200901863"/>
                    </a:ext>
                  </a:extLst>
                </a:gridCol>
                <a:gridCol w="6810703">
                  <a:extLst>
                    <a:ext uri="{9D8B030D-6E8A-4147-A177-3AD203B41FA5}">
                      <a16:colId xmlns:a16="http://schemas.microsoft.com/office/drawing/2014/main" val="2405471639"/>
                    </a:ext>
                  </a:extLst>
                </a:gridCol>
              </a:tblGrid>
              <a:tr h="839804"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t/r</a:t>
                      </a:r>
                      <a:endParaRPr lang="ru-RU" sz="4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Tabiblar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Ular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qanday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davolaydi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sz="4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90850"/>
                  </a:ext>
                </a:extLst>
              </a:tr>
              <a:tr h="1182068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3600" b="1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912829"/>
                  </a:ext>
                </a:extLst>
              </a:tr>
              <a:tr h="1182068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3600" b="1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n-GB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n-GB" sz="3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84055"/>
                  </a:ext>
                </a:extLst>
              </a:tr>
              <a:tr h="1182068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3600" b="1" dirty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GB" sz="36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34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D8FB8D7-9645-7843-BD3A-17C0C90347CC}"/>
              </a:ext>
            </a:extLst>
          </p:cNvPr>
          <p:cNvSpPr txBox="1"/>
          <p:nvPr/>
        </p:nvSpPr>
        <p:spPr>
          <a:xfrm>
            <a:off x="1488666" y="2815875"/>
            <a:ext cx="3280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O‘rmon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tabib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F8BC38-809A-7547-9E96-8CEC7A40F56C}"/>
              </a:ext>
            </a:extLst>
          </p:cNvPr>
          <p:cNvSpPr txBox="1"/>
          <p:nvPr/>
        </p:nvSpPr>
        <p:spPr>
          <a:xfrm>
            <a:off x="1415982" y="3967085"/>
            <a:ext cx="3280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Daryo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tabib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73623A-40A3-F449-A003-A722E4595DB1}"/>
              </a:ext>
            </a:extLst>
          </p:cNvPr>
          <p:cNvSpPr txBox="1"/>
          <p:nvPr/>
        </p:nvSpPr>
        <p:spPr>
          <a:xfrm>
            <a:off x="1472250" y="5458258"/>
            <a:ext cx="3280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tabib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76CB6-F92F-7A4A-AC15-A6B0158D9FED}"/>
              </a:ext>
            </a:extLst>
          </p:cNvPr>
          <p:cNvSpPr txBox="1"/>
          <p:nvPr/>
        </p:nvSpPr>
        <p:spPr>
          <a:xfrm>
            <a:off x="4677221" y="2196897"/>
            <a:ext cx="7118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Musaffo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havosidan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nafas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olish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bilan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davolaydi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CB763-00E1-A047-A55C-953F765F3DD5}"/>
              </a:ext>
            </a:extLst>
          </p:cNvPr>
          <p:cNvSpPr txBox="1"/>
          <p:nvPr/>
        </p:nvSpPr>
        <p:spPr>
          <a:xfrm>
            <a:off x="4674875" y="3516917"/>
            <a:ext cx="7118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Suvlarida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miriqib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cho‘milish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bilan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davolaydi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F4BC16-E834-F24A-AF24-2FE6E999B886}"/>
              </a:ext>
            </a:extLst>
          </p:cNvPr>
          <p:cNvSpPr txBox="1"/>
          <p:nvPr/>
        </p:nvSpPr>
        <p:spPr>
          <a:xfrm>
            <a:off x="4630328" y="4865072"/>
            <a:ext cx="7118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Butun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olamni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o‘zining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issiq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tafti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bilan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75000"/>
                  </a:schemeClr>
                </a:solidFill>
              </a:rPr>
              <a:t>davolaydi</a:t>
            </a: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Yalqov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qanday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kasalikka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chalingan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edi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Бобра скачать бесплатно - Бобер мультфильм рисование искусство клип - Туск  Бивер">
            <a:extLst>
              <a:ext uri="{FF2B5EF4-FFF2-40B4-BE49-F238E27FC236}">
                <a16:creationId xmlns:a16="http://schemas.microsoft.com/office/drawing/2014/main" id="{B86AA793-30C3-524A-B467-439D0F50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4" b="91364" l="2308" r="95385">
                        <a14:foregroundMark x1="21923" y1="66364" x2="6538" y2="69091"/>
                        <a14:foregroundMark x1="6538" y1="69091" x2="9231" y2="78636"/>
                        <a14:foregroundMark x1="26538" y1="68182" x2="11538" y2="67273"/>
                        <a14:foregroundMark x1="11538" y1="67273" x2="23846" y2="83636"/>
                        <a14:foregroundMark x1="23846" y1="83636" x2="31923" y2="85455"/>
                        <a14:foregroundMark x1="2692" y1="69545" x2="15000" y2="80909"/>
                        <a14:foregroundMark x1="15000" y1="80909" x2="26154" y2="85455"/>
                        <a14:foregroundMark x1="47308" y1="65909" x2="52308" y2="83182"/>
                        <a14:foregroundMark x1="52308" y1="83182" x2="51923" y2="87727"/>
                        <a14:foregroundMark x1="40000" y1="90000" x2="55000" y2="91364"/>
                        <a14:foregroundMark x1="55000" y1="91364" x2="70385" y2="91364"/>
                        <a14:foregroundMark x1="70385" y1="91364" x2="68462" y2="46818"/>
                        <a14:foregroundMark x1="68462" y1="46818" x2="50385" y2="54091"/>
                        <a14:foregroundMark x1="50385" y1="54091" x2="50000" y2="69091"/>
                        <a14:foregroundMark x1="55000" y1="48636" x2="58077" y2="46818"/>
                        <a14:foregroundMark x1="61538" y1="57273" x2="56154" y2="73182"/>
                        <a14:foregroundMark x1="56154" y1="73182" x2="60769" y2="85000"/>
                        <a14:foregroundMark x1="60000" y1="22727" x2="58077" y2="25000"/>
                        <a14:foregroundMark x1="62692" y1="18182" x2="63077" y2="26364"/>
                        <a14:foregroundMark x1="45000" y1="10909" x2="57692" y2="1364"/>
                        <a14:foregroundMark x1="57692" y1="1364" x2="70000" y2="10909"/>
                        <a14:foregroundMark x1="70000" y1="10909" x2="70000" y2="11364"/>
                        <a14:foregroundMark x1="61538" y1="29545" x2="62692" y2="30000"/>
                        <a14:foregroundMark x1="55769" y1="12273" x2="54231" y2="12273"/>
                        <a14:foregroundMark x1="54231" y1="11818" x2="54231" y2="11818"/>
                        <a14:foregroundMark x1="61923" y1="11364" x2="66154" y2="13182"/>
                        <a14:foregroundMark x1="56538" y1="30000" x2="56538" y2="30000"/>
                        <a14:foregroundMark x1="59231" y1="26818" x2="60000" y2="33636"/>
                        <a14:foregroundMark x1="89615" y1="22727" x2="90385" y2="28182"/>
                        <a14:foregroundMark x1="91154" y1="25909" x2="95000" y2="18182"/>
                        <a14:foregroundMark x1="91923" y1="22727" x2="95385" y2="1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10" y="3443042"/>
            <a:ext cx="3637838" cy="30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BDB14FD9-689D-7042-B338-5AEFB8EC898E}"/>
              </a:ext>
            </a:extLst>
          </p:cNvPr>
          <p:cNvSpPr/>
          <p:nvPr/>
        </p:nvSpPr>
        <p:spPr>
          <a:xfrm>
            <a:off x="899850" y="2867642"/>
            <a:ext cx="3041533" cy="1168344"/>
          </a:xfrm>
          <a:prstGeom prst="hexagon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tish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og‘rig‘i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12CD81AB-1647-5140-A752-342A57EB6071}"/>
              </a:ext>
            </a:extLst>
          </p:cNvPr>
          <p:cNvSpPr/>
          <p:nvPr/>
        </p:nvSpPr>
        <p:spPr>
          <a:xfrm>
            <a:off x="7989080" y="2878149"/>
            <a:ext cx="3369750" cy="1168344"/>
          </a:xfrm>
          <a:prstGeom prst="hexagon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bosh </a:t>
            </a:r>
            <a:r>
              <a:rPr lang="en-GB" sz="3600" b="1" dirty="0" err="1">
                <a:solidFill>
                  <a:srgbClr val="7030A0"/>
                </a:solidFill>
              </a:rPr>
              <a:t>og‘rig‘i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AA07DF8C-7BD2-9642-8A92-4E43DE1DFC59}"/>
              </a:ext>
            </a:extLst>
          </p:cNvPr>
          <p:cNvSpPr/>
          <p:nvPr/>
        </p:nvSpPr>
        <p:spPr>
          <a:xfrm>
            <a:off x="4457615" y="1743006"/>
            <a:ext cx="3041533" cy="1168344"/>
          </a:xfrm>
          <a:prstGeom prst="hexagon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dangasalik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70095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106BC-48E7-224A-A464-6ACD5E8DA49E}"/>
              </a:ext>
            </a:extLst>
          </p:cNvPr>
          <p:cNvSpPr txBox="1"/>
          <p:nvPr/>
        </p:nvSpPr>
        <p:spPr>
          <a:xfrm>
            <a:off x="599086" y="467214"/>
            <a:ext cx="11136873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“</a:t>
            </a:r>
            <a:r>
              <a:rPr lang="it-IT" sz="4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Dangasa”ga</a:t>
            </a:r>
            <a:r>
              <a:rPr lang="it-IT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ma’nosi</a:t>
            </a:r>
            <a:r>
              <a:rPr lang="it-IT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yaqin</a:t>
            </a:r>
            <a:r>
              <a:rPr lang="it-IT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so‘zlarni</a:t>
            </a:r>
            <a:r>
              <a:rPr lang="it-IT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bo‘yang</a:t>
            </a:r>
            <a:r>
              <a:rPr lang="it-IT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8251730F-2CAE-154E-8287-4665237F1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07179"/>
              </p:ext>
            </p:extLst>
          </p:nvPr>
        </p:nvGraphicFramePr>
        <p:xfrm>
          <a:off x="1006062" y="1786899"/>
          <a:ext cx="9615429" cy="393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5557">
                  <a:extLst>
                    <a:ext uri="{9D8B030D-6E8A-4147-A177-3AD203B41FA5}">
                      <a16:colId xmlns:a16="http://schemas.microsoft.com/office/drawing/2014/main" val="2970396558"/>
                    </a:ext>
                  </a:extLst>
                </a:gridCol>
                <a:gridCol w="3320430">
                  <a:extLst>
                    <a:ext uri="{9D8B030D-6E8A-4147-A177-3AD203B41FA5}">
                      <a16:colId xmlns:a16="http://schemas.microsoft.com/office/drawing/2014/main" val="846890312"/>
                    </a:ext>
                  </a:extLst>
                </a:gridCol>
                <a:gridCol w="3239442">
                  <a:extLst>
                    <a:ext uri="{9D8B030D-6E8A-4147-A177-3AD203B41FA5}">
                      <a16:colId xmlns:a16="http://schemas.microsoft.com/office/drawing/2014/main" val="2387898981"/>
                    </a:ext>
                  </a:extLst>
                </a:gridCol>
              </a:tblGrid>
              <a:tr h="1221171"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tanbal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baquvvat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qo‘rqoq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534637"/>
                  </a:ext>
                </a:extLst>
              </a:tr>
              <a:tr h="1221171"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mehnatkash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ishyoqmas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ikkichi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83161"/>
                  </a:ext>
                </a:extLst>
              </a:tr>
              <a:tr h="1221171"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jonkuyar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bardoshli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</a:t>
                      </a:r>
                    </a:p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GB" sz="4000" b="1" dirty="0" err="1">
                          <a:solidFill>
                            <a:srgbClr val="7030A0"/>
                          </a:solidFill>
                        </a:rPr>
                        <a:t>yalqov</a:t>
                      </a:r>
                      <a:endParaRPr lang="ru-RU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273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AB983C-5D30-CF4F-A6EA-74AF6C776438}"/>
              </a:ext>
            </a:extLst>
          </p:cNvPr>
          <p:cNvSpPr txBox="1"/>
          <p:nvPr/>
        </p:nvSpPr>
        <p:spPr>
          <a:xfrm>
            <a:off x="1459471" y="2393298"/>
            <a:ext cx="194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tanbal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4D60D-EF7D-CD44-90E6-3A1F2EDA8EB5}"/>
              </a:ext>
            </a:extLst>
          </p:cNvPr>
          <p:cNvSpPr txBox="1"/>
          <p:nvPr/>
        </p:nvSpPr>
        <p:spPr>
          <a:xfrm>
            <a:off x="4287339" y="3697163"/>
            <a:ext cx="2469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ishyoqmas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2387D4-52D7-9A49-9328-8A106E256B40}"/>
              </a:ext>
            </a:extLst>
          </p:cNvPr>
          <p:cNvSpPr txBox="1"/>
          <p:nvPr/>
        </p:nvSpPr>
        <p:spPr>
          <a:xfrm>
            <a:off x="7606257" y="5017963"/>
            <a:ext cx="194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yalqov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3. </a:t>
            </a:r>
            <a:r>
              <a:rPr lang="en-US" sz="3600" b="1" dirty="0" err="1"/>
              <a:t>Ushbu</a:t>
            </a:r>
            <a:r>
              <a:rPr lang="en-US" sz="3600" b="1" dirty="0"/>
              <a:t> </a:t>
            </a:r>
            <a:r>
              <a:rPr lang="en-US" sz="3600" b="1" dirty="0" err="1"/>
              <a:t>ma’lumotnomani</a:t>
            </a:r>
            <a:r>
              <a:rPr lang="en-US" sz="3600" b="1" dirty="0"/>
              <a:t> </a:t>
            </a:r>
            <a:r>
              <a:rPr lang="en-US" sz="3600" b="1" dirty="0" err="1"/>
              <a:t>to‘ldiring</a:t>
            </a:r>
            <a:r>
              <a:rPr lang="en-US" sz="3600" b="1" dirty="0"/>
              <a:t>. </a:t>
            </a:r>
            <a:endParaRPr lang="ru-RU" sz="3600" dirty="0"/>
          </a:p>
          <a:p>
            <a:pPr algn="ctr"/>
            <a:r>
              <a:rPr lang="en-US" sz="3600" b="1" dirty="0"/>
              <a:t> MA’LUMOTNOMA 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ru-RU" sz="3600" dirty="0"/>
          </a:p>
          <a:p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F7575C7-47F0-8E4B-BBB5-59CA6E406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"/>
          <a:stretch/>
        </p:blipFill>
        <p:spPr bwMode="auto">
          <a:xfrm>
            <a:off x="1250739" y="3794986"/>
            <a:ext cx="9012620" cy="24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974D57A-5FDD-A84F-AB83-0185F9C14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97" y="1916321"/>
            <a:ext cx="9012620" cy="19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256053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r>
              <a:rPr lang="it-IT" sz="5400" b="1" dirty="0" err="1">
                <a:solidFill>
                  <a:schemeClr val="accent2">
                    <a:lumMod val="75000"/>
                  </a:schemeClr>
                </a:solidFill>
              </a:rPr>
              <a:t>Mustaqil</a:t>
            </a:r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5400" b="1" dirty="0" err="1">
                <a:solidFill>
                  <a:schemeClr val="accent2">
                    <a:lumMod val="75000"/>
                  </a:schemeClr>
                </a:solidFill>
              </a:rPr>
              <a:t>topshiriq</a:t>
            </a:r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492069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39F7646-4174-A846-879F-239844C0C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3455" r="1902" b="5596"/>
          <a:stretch/>
        </p:blipFill>
        <p:spPr bwMode="auto">
          <a:xfrm>
            <a:off x="405441" y="2161588"/>
            <a:ext cx="11381116" cy="3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335858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6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CD8276C-8AB1-C440-A4D0-CBDE734C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685FA4-90C9-4E48-B52A-1B504628313A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153-dars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A2C1990-C9C0-3945-8EE9-FFC5C4F7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9" y="568304"/>
            <a:ext cx="11353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8DACFFA-3594-9C48-B8AF-EF074CF9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69" b="98744" l="1348" r="98652">
                        <a14:foregroundMark x1="16292" y1="11558" x2="25955" y2="5151"/>
                        <a14:foregroundMark x1="25955" y1="5151" x2="52584" y2="5905"/>
                        <a14:foregroundMark x1="52584" y1="5905" x2="58202" y2="10804"/>
                        <a14:foregroundMark x1="15056" y1="21357" x2="2584" y2="4397"/>
                        <a14:foregroundMark x1="2921" y1="4020" x2="2921" y2="4020"/>
                        <a14:foregroundMark x1="71236" y1="80779" x2="62697" y2="88819"/>
                        <a14:foregroundMark x1="62697" y1="88819" x2="64270" y2="97362"/>
                        <a14:foregroundMark x1="63708" y1="12814" x2="74382" y2="12186"/>
                        <a14:foregroundMark x1="74382" y1="12186" x2="85056" y2="16206"/>
                        <a14:foregroundMark x1="85056" y1="16206" x2="98876" y2="34925"/>
                        <a14:foregroundMark x1="97416" y1="72613" x2="94382" y2="83920"/>
                        <a14:foregroundMark x1="94382" y1="83920" x2="87191" y2="95352"/>
                        <a14:foregroundMark x1="87191" y1="95352" x2="66067" y2="98744"/>
                        <a14:foregroundMark x1="1348" y1="11558" x2="7079" y2="26759"/>
                        <a14:foregroundMark x1="7079" y1="26759" x2="19101" y2="23618"/>
                        <a14:foregroundMark x1="19101" y1="23618" x2="42135" y2="2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95" y="2106143"/>
            <a:ext cx="4530182" cy="45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9A02295-ED2B-BC40-A5C3-16BB4F5D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80" y="554961"/>
            <a:ext cx="9185474" cy="12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B579A34-B702-F949-9BA2-FC926BC2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94" y="1768579"/>
            <a:ext cx="7570048" cy="42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2244" y="252401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Oftob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urganda</a:t>
            </a:r>
            <a:r>
              <a:rPr lang="en-US" sz="4000" b="1" dirty="0">
                <a:solidFill>
                  <a:srgbClr val="C00000"/>
                </a:solidFill>
              </a:rPr>
              <a:t>, </a:t>
            </a:r>
            <a:r>
              <a:rPr lang="en-US" sz="4000" b="1" dirty="0" err="1">
                <a:solidFill>
                  <a:srgbClr val="C00000"/>
                </a:solidFill>
              </a:rPr>
              <a:t>organizmimizda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quyidagi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belgilarning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qaysilari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ro‘y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beradi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927B80F-7091-104A-A2F0-EFBF168C915E}"/>
              </a:ext>
            </a:extLst>
          </p:cNvPr>
          <p:cNvSpPr/>
          <p:nvPr/>
        </p:nvSpPr>
        <p:spPr>
          <a:xfrm rot="836989">
            <a:off x="1841465" y="2228091"/>
            <a:ext cx="2542576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o‘ngil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aynishi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0902E32-8BEE-9C40-B45C-782AAABDC9B2}"/>
              </a:ext>
            </a:extLst>
          </p:cNvPr>
          <p:cNvSpPr/>
          <p:nvPr/>
        </p:nvSpPr>
        <p:spPr>
          <a:xfrm rot="20895309">
            <a:off x="1084267" y="4237868"/>
            <a:ext cx="3741735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urundan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qon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kelishi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04A9B6D-FC78-064E-A88F-FE21721AA56F}"/>
              </a:ext>
            </a:extLst>
          </p:cNvPr>
          <p:cNvSpPr/>
          <p:nvPr/>
        </p:nvSpPr>
        <p:spPr>
          <a:xfrm>
            <a:off x="4589461" y="5253868"/>
            <a:ext cx="2228255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og‘rig‘i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0AEF1D7-6C42-094F-B77C-91A7BF7CED0B}"/>
              </a:ext>
            </a:extLst>
          </p:cNvPr>
          <p:cNvSpPr/>
          <p:nvPr/>
        </p:nvSpPr>
        <p:spPr>
          <a:xfrm>
            <a:off x="5029200" y="1799474"/>
            <a:ext cx="2352658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omoq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og‘rig‘i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6605099-9726-3F4B-B77B-36E0AC2F9904}"/>
              </a:ext>
            </a:extLst>
          </p:cNvPr>
          <p:cNvSpPr/>
          <p:nvPr/>
        </p:nvSpPr>
        <p:spPr>
          <a:xfrm rot="20668717">
            <a:off x="7281856" y="2409073"/>
            <a:ext cx="2352659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og‘rig‘i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622E0BD-B008-E84D-806D-8BB92120CCB1}"/>
              </a:ext>
            </a:extLst>
          </p:cNvPr>
          <p:cNvSpPr/>
          <p:nvPr/>
        </p:nvSpPr>
        <p:spPr>
          <a:xfrm rot="934195">
            <a:off x="7146392" y="4542669"/>
            <a:ext cx="3149072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ushaklar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tortishishi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Как выявить тепловой удар и оказать первую помощь - Главный новостной  портал города Днепр">
            <a:extLst>
              <a:ext uri="{FF2B5EF4-FFF2-40B4-BE49-F238E27FC236}">
                <a16:creationId xmlns:a16="http://schemas.microsoft.com/office/drawing/2014/main" id="{BA404425-E288-6E40-B8ED-18C27334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9" b="98294" l="10000" r="90000">
                        <a14:foregroundMark x1="69250" y1="77816" x2="63750" y2="89078"/>
                        <a14:foregroundMark x1="63750" y1="89078" x2="69750" y2="98976"/>
                        <a14:foregroundMark x1="69750" y1="98976" x2="79500" y2="91126"/>
                        <a14:foregroundMark x1="79500" y1="91126" x2="84750" y2="80205"/>
                        <a14:foregroundMark x1="65250" y1="95904" x2="76000" y2="98294"/>
                        <a14:foregroundMark x1="76000" y1="98294" x2="78000" y2="94881"/>
                        <a14:foregroundMark x1="26250" y1="11945" x2="20000" y2="23208"/>
                        <a14:foregroundMark x1="20000" y1="23208" x2="23750" y2="37543"/>
                        <a14:foregroundMark x1="23750" y1="37543" x2="35000" y2="35154"/>
                        <a14:foregroundMark x1="35000" y1="35154" x2="34750" y2="18771"/>
                        <a14:foregroundMark x1="34750" y1="18771" x2="23250" y2="14334"/>
                        <a14:foregroundMark x1="23250" y1="14334" x2="23000" y2="14334"/>
                        <a14:foregroundMark x1="20250" y1="33788" x2="22250" y2="34812"/>
                        <a14:foregroundMark x1="16250" y1="21502" x2="15750" y2="26280"/>
                        <a14:foregroundMark x1="18000" y1="11945" x2="22250" y2="13993"/>
                        <a14:foregroundMark x1="23750" y1="9898" x2="28750" y2="8874"/>
                        <a14:foregroundMark x1="27000" y1="8532" x2="28000" y2="3754"/>
                        <a14:foregroundMark x1="28250" y1="2389" x2="28250" y2="4778"/>
                        <a14:foregroundMark x1="33000" y1="13311" x2="35000" y2="13311"/>
                        <a14:foregroundMark x1="37000" y1="24232" x2="39750" y2="20819"/>
                        <a14:foregroundMark x1="16750" y1="22184" x2="17750" y2="2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00" y="2791693"/>
            <a:ext cx="3382055" cy="24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203201"/>
            <a:ext cx="11592321" cy="6500370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Mustaqil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bajaring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5. </a:t>
            </a:r>
            <a:r>
              <a:rPr lang="en-US" sz="3600" b="1" dirty="0" err="1">
                <a:solidFill>
                  <a:schemeClr val="accent1"/>
                </a:solidFill>
              </a:rPr>
              <a:t>Matn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mazmuni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asosida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quyidagi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shakllarga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mos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keladigan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uchta</a:t>
            </a:r>
            <a:r>
              <a:rPr lang="en-US" sz="3600" b="1" dirty="0">
                <a:solidFill>
                  <a:schemeClr val="accent1"/>
                </a:solidFill>
              </a:rPr>
              <a:t> gap </a:t>
            </a:r>
            <a:r>
              <a:rPr lang="en-US" sz="3600" b="1" dirty="0" err="1">
                <a:solidFill>
                  <a:schemeClr val="accent1"/>
                </a:solidFill>
              </a:rPr>
              <a:t>yozing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3209BFA-E5E7-7A46-B12F-3AEFD95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93" y="2115900"/>
            <a:ext cx="8733925" cy="33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203201"/>
            <a:ext cx="11592321" cy="6500370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Mustaqil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topshiriqni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tekshirish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chemeClr val="accent1"/>
                </a:solidFill>
              </a:rPr>
              <a:t>  </a:t>
            </a:r>
            <a:r>
              <a:rPr lang="en-US" sz="3600" b="1" dirty="0" err="1">
                <a:solidFill>
                  <a:schemeClr val="accent1"/>
                </a:solidFill>
              </a:rPr>
              <a:t>Matn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mazmuni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asosida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quyidagi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shakllarga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mos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keladigan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uchta</a:t>
            </a:r>
            <a:r>
              <a:rPr lang="en-US" sz="3600" b="1" dirty="0">
                <a:solidFill>
                  <a:schemeClr val="accent1"/>
                </a:solidFill>
              </a:rPr>
              <a:t> gap </a:t>
            </a:r>
            <a:r>
              <a:rPr lang="en-US" sz="3600" b="1" dirty="0" err="1">
                <a:solidFill>
                  <a:schemeClr val="accent1"/>
                </a:solidFill>
              </a:rPr>
              <a:t>yozing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D8A13-EE26-9F4C-BB21-EA4B67D216B1}"/>
              </a:ext>
            </a:extLst>
          </p:cNvPr>
          <p:cNvSpPr txBox="1"/>
          <p:nvPr/>
        </p:nvSpPr>
        <p:spPr>
          <a:xfrm>
            <a:off x="1151467" y="2308607"/>
            <a:ext cx="7445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7030A0"/>
                </a:solidFill>
              </a:rPr>
              <a:t>Oftobning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tig‘ida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yurmang</a:t>
            </a:r>
            <a:r>
              <a:rPr lang="en-GB" sz="4400" b="1" dirty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02323-1E96-B841-95FD-52FEC0D213C1}"/>
              </a:ext>
            </a:extLst>
          </p:cNvPr>
          <p:cNvSpPr txBox="1"/>
          <p:nvPr/>
        </p:nvSpPr>
        <p:spPr>
          <a:xfrm>
            <a:off x="1209131" y="3443140"/>
            <a:ext cx="10484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7030A0"/>
                </a:solidFill>
              </a:rPr>
              <a:t>O‘zingizni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yomon</a:t>
            </a:r>
            <a:r>
              <a:rPr lang="en-GB" sz="4400" b="1" dirty="0">
                <a:solidFill>
                  <a:srgbClr val="7030A0"/>
                </a:solidFill>
              </a:rPr>
              <a:t> his </a:t>
            </a:r>
            <a:r>
              <a:rPr lang="en-GB" sz="4400" b="1" dirty="0" err="1">
                <a:solidFill>
                  <a:srgbClr val="7030A0"/>
                </a:solidFill>
              </a:rPr>
              <a:t>qila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boshladingizmi</a:t>
            </a:r>
            <a:r>
              <a:rPr lang="en-GB" sz="4400" b="1" dirty="0">
                <a:solidFill>
                  <a:srgbClr val="7030A0"/>
                </a:solidFill>
              </a:rPr>
              <a:t>?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CCF319-9C46-D14E-90F4-725B27100C3C}"/>
              </a:ext>
            </a:extLst>
          </p:cNvPr>
          <p:cNvSpPr txBox="1"/>
          <p:nvPr/>
        </p:nvSpPr>
        <p:spPr>
          <a:xfrm>
            <a:off x="1236142" y="4543805"/>
            <a:ext cx="571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7030A0"/>
                </a:solidFill>
              </a:rPr>
              <a:t>Oftobda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ko‘p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o‘ynama</a:t>
            </a:r>
            <a:r>
              <a:rPr lang="en-GB" sz="4400" b="1" dirty="0">
                <a:solidFill>
                  <a:srgbClr val="7030A0"/>
                </a:solidFill>
              </a:rPr>
              <a:t>!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A2C1990-C9C0-3945-8EE9-FFC5C4F7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50" y="418735"/>
            <a:ext cx="7361099" cy="11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8DACFFA-3594-9C48-B8AF-EF074CF9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9" b="98744" l="1348" r="98652">
                        <a14:foregroundMark x1="16292" y1="11558" x2="25955" y2="5151"/>
                        <a14:foregroundMark x1="25955" y1="5151" x2="52584" y2="5905"/>
                        <a14:foregroundMark x1="52584" y1="5905" x2="58202" y2="10804"/>
                        <a14:foregroundMark x1="15056" y1="21357" x2="2584" y2="4397"/>
                        <a14:foregroundMark x1="2921" y1="4020" x2="2921" y2="4020"/>
                        <a14:foregroundMark x1="71236" y1="80779" x2="62697" y2="88819"/>
                        <a14:foregroundMark x1="62697" y1="88819" x2="64270" y2="97362"/>
                        <a14:foregroundMark x1="63708" y1="12814" x2="74382" y2="12186"/>
                        <a14:foregroundMark x1="74382" y1="12186" x2="85056" y2="16206"/>
                        <a14:foregroundMark x1="85056" y1="16206" x2="98876" y2="34925"/>
                        <a14:foregroundMark x1="97416" y1="72613" x2="94382" y2="83920"/>
                        <a14:foregroundMark x1="94382" y1="83920" x2="87191" y2="95352"/>
                        <a14:foregroundMark x1="87191" y1="95352" x2="66067" y2="98744"/>
                        <a14:foregroundMark x1="1348" y1="11558" x2="7079" y2="26759"/>
                        <a14:foregroundMark x1="7079" y1="26759" x2="19101" y2="23618"/>
                        <a14:foregroundMark x1="19101" y1="23618" x2="42135" y2="2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01" y="1137004"/>
            <a:ext cx="5431389" cy="544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Исследовательская работа &amp;quot;удивительные животные планеты земля&amp;quot;. Странные и  редкие животные (61 фото) Чудесные животные мира">
            <a:extLst>
              <a:ext uri="{FF2B5EF4-FFF2-40B4-BE49-F238E27FC236}">
                <a16:creationId xmlns:a16="http://schemas.microsoft.com/office/drawing/2014/main" id="{6B2C7154-CCA6-C94F-8016-E4C332DA3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r="17499"/>
          <a:stretch/>
        </p:blipFill>
        <p:spPr bwMode="auto">
          <a:xfrm>
            <a:off x="6651399" y="983430"/>
            <a:ext cx="5142856" cy="48911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77759B45-E557-5740-B44B-67886D867968}"/>
              </a:ext>
            </a:extLst>
          </p:cNvPr>
          <p:cNvSpPr txBox="1">
            <a:spLocks/>
          </p:cNvSpPr>
          <p:nvPr/>
        </p:nvSpPr>
        <p:spPr>
          <a:xfrm>
            <a:off x="736601" y="647567"/>
            <a:ext cx="6529108" cy="6447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GB" sz="4000" b="1" dirty="0" err="1">
                <a:solidFill>
                  <a:srgbClr val="C00000"/>
                </a:solidFill>
              </a:rPr>
              <a:t>Yalqov</a:t>
            </a:r>
            <a:r>
              <a:rPr lang="en-GB" sz="4000" b="1" dirty="0">
                <a:solidFill>
                  <a:srgbClr val="C00000"/>
                </a:solidFill>
              </a:rPr>
              <a:t> –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 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hayotining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muhim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qis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-mini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daraxtlarda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o‘tkazadi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. Biz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yalqovlarni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uzun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yumaloq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tir-noqlarni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ko‘rishimiz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mumkin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Ushbu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tirnoqlar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hayvonlarni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daraxtlar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orasidan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osongina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 fontAlgn="base"/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O‘tib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uzoq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vaqt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shoxlarga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osi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l" fontAlgn="base"/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lib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turishiga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imkon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beradi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 fontAlgn="base"/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Ular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Yalqov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nomini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sababga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ko‘ra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olganlar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Ular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uxlashni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yax-shi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ko‘radilar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va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kuniga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16-17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soatgacha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uxlashlari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</a:rPr>
              <a:t>mumkin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544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9130" y="2181607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120EE8E-E4B0-4040-9B56-8C40D27496EB}"/>
              </a:ext>
            </a:extLst>
          </p:cNvPr>
          <p:cNvSpPr txBox="1">
            <a:spLocks/>
          </p:cNvSpPr>
          <p:nvPr/>
        </p:nvSpPr>
        <p:spPr>
          <a:xfrm>
            <a:off x="677333" y="579836"/>
            <a:ext cx="6502399" cy="6345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GB" dirty="0"/>
              <a:t>  </a:t>
            </a:r>
            <a:r>
              <a:rPr lang="en-GB" sz="7300" b="1" dirty="0" err="1">
                <a:solidFill>
                  <a:srgbClr val="C00000"/>
                </a:solidFill>
              </a:rPr>
              <a:t>Qunduzlar</a:t>
            </a:r>
            <a:r>
              <a:rPr lang="en-GB" sz="7300" b="1" dirty="0">
                <a:solidFill>
                  <a:srgbClr val="C00000"/>
                </a:solidFill>
              </a:rPr>
              <a:t> – 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daryo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sutemi-zuvchilaridan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biri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bo‘lib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vaz-ni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30 kg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va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undan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ortiqni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tashkil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qiladi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Besh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barmoqli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qisqa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oyoq-qo‘llari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mavjud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l" fontAlgn="base"/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Qunduz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kuchli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va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uzun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tirnoq-larini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chiroyli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va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qimmatbaho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>
                <a:solidFill>
                  <a:schemeClr val="accent1">
                    <a:lumMod val="75000"/>
                  </a:schemeClr>
                </a:solidFill>
              </a:rPr>
              <a:t>mo‘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ynalarini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tarash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uchun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ishlatadi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fontAlgn="base"/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7300" b="1" dirty="0" err="1">
                <a:solidFill>
                  <a:srgbClr val="C00000"/>
                </a:solidFill>
              </a:rPr>
              <a:t>Qunduzlar</a:t>
            </a:r>
            <a:r>
              <a:rPr lang="en-GB" sz="7300" b="1" dirty="0">
                <a:solidFill>
                  <a:srgbClr val="C00000"/>
                </a:solidFill>
              </a:rPr>
              <a:t> -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yarim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suvda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yashovchi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hayvonlar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chiroyli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suzadilar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Yozda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ular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12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soat-gacha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ishlashlari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7300" b="1" dirty="0" err="1">
                <a:solidFill>
                  <a:schemeClr val="accent1">
                    <a:lumMod val="75000"/>
                  </a:schemeClr>
                </a:solidFill>
              </a:rPr>
              <a:t>mumkin</a:t>
            </a:r>
            <a:r>
              <a:rPr lang="en-GB" sz="73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l" fontAlgn="base"/>
            <a:endParaRPr lang="en-GB" sz="3600" b="1" dirty="0"/>
          </a:p>
          <a:p>
            <a:endParaRPr lang="ru-RU" dirty="0"/>
          </a:p>
        </p:txBody>
      </p:sp>
      <p:pic>
        <p:nvPicPr>
          <p:cNvPr id="11" name="Picture 4" descr="Зачем бобры строят плотину?">
            <a:extLst>
              <a:ext uri="{FF2B5EF4-FFF2-40B4-BE49-F238E27FC236}">
                <a16:creationId xmlns:a16="http://schemas.microsoft.com/office/drawing/2014/main" id="{7BF84D3C-BF1B-E246-AF7B-640D7F53A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r="16046"/>
          <a:stretch/>
        </p:blipFill>
        <p:spPr bwMode="auto">
          <a:xfrm>
            <a:off x="7130621" y="1674598"/>
            <a:ext cx="4479806" cy="31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11534</TotalTime>
  <Words>586</Words>
  <Application>Microsoft Macintosh PowerPoint</Application>
  <PresentationFormat>Широкоэкранный</PresentationFormat>
  <Paragraphs>166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2021-12-12T17:40:54Z</dcterms:created>
  <dcterms:modified xsi:type="dcterms:W3CDTF">2021-12-23T11:10:25Z</dcterms:modified>
</cp:coreProperties>
</file>