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85" r:id="rId3"/>
    <p:sldId id="575" r:id="rId4"/>
    <p:sldId id="578" r:id="rId5"/>
    <p:sldId id="570" r:id="rId6"/>
    <p:sldId id="569" r:id="rId7"/>
    <p:sldId id="582" r:id="rId8"/>
    <p:sldId id="580" r:id="rId9"/>
    <p:sldId id="583" r:id="rId10"/>
    <p:sldId id="581" r:id="rId11"/>
    <p:sldId id="588" r:id="rId12"/>
    <p:sldId id="590" r:id="rId13"/>
    <p:sldId id="591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1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177DF-E5F6-8C49-9781-CDD7593B3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3AF26F-39ED-1341-B4B7-ED78E75AD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1C48A-B096-0F4C-8915-586A2E60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DD2D3-7E5F-E84C-974E-3089DEFB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3B393-87F5-6342-AAEC-4275AFB9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4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908BB-8441-3048-B4EE-6FC1E98F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0FCC58-F5C6-A747-A80D-46E178E76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6DD6A-20B0-B24E-B58A-CA57BAE7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72140D-E2EF-824F-BD5B-9B763D7D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344FEC-4CAC-BD41-883A-E07F034A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8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93E870-42CD-B840-987F-017406991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9A0AB2-54D4-4549-9C44-3A4BC26A9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5DA83-C0E9-884C-AC35-F714CBFD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9F804-E6CE-9345-AD53-C5F25B4E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EDED9C-3732-D64F-9F0A-AEF5E4D1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A9C29-128E-EB4A-88C5-A055564E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D4F7B-2959-D24D-B4C4-D235DAAA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EB4AF-86F8-2C47-BC73-4F565BB2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373D47-31DD-FD4A-8C84-0F89481D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BCC80-AC71-7B4E-9315-A92ABAD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C348B-74FE-AC41-BCA4-984A24A3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68F61F-8B27-284C-8CC0-993451D86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69C0-7A67-2C47-89DD-0CD226EC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75CCD-1CEB-4E4F-8A72-700E5C57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A98C8-E0DF-624F-9FBD-FD85ADAC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4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7E300-724B-154A-B9C3-D4056B8C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85D63-652E-2F47-9520-E0EAE1DFE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031E18-0106-614D-8F2C-1683FAE4A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6079C-1F01-AC42-A749-4DD53475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9B676-1654-F44D-BC58-7C6FECE3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146EAB-F62C-A54C-998E-6E0D9AB7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4F649-682C-CE4C-A33D-D92C9162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CEE5E-3078-354B-A1C1-2888F91BF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9BF297-DE2C-6542-9605-74C83DC2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CC3DC9-9AAA-3F43-8DF1-E9062B62E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8E55C0-E24B-2748-BBFF-B0BBC4112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4B9D5-5685-3D46-86FC-29A7F094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389B4A-BD4A-6746-AC3C-35A64B1F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84E7B1-8795-D146-AEC5-728F3F2D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5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D3370-08A7-0548-9828-CBE6018A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760EEF-1314-8C42-A923-B9EE98EB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6D9678-9EA9-344F-BF2D-4170354F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E9A57E-8D45-C142-AB7C-F339396F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9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E58EE9-DD63-C44D-BF16-EF6ACF1F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D2A5B0-9B1F-0840-A0A0-69BE55B1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072864-894F-0149-B546-C2D0F3E1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8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F670E-11DA-FC42-BA02-522DD305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5714-3FCE-EE4D-B6FF-DBED848A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D9EDD4-7ECB-6840-B9FE-B5AD0A4AA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652F8-D771-2243-B030-341DA4D4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690353-5125-6848-8716-8E23C23C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99C59-4095-EC4C-8D2C-51949194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25A6D-67C0-9A42-9ED1-88CE1CD2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5A819F-2330-5244-A01A-8E6E9AC99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57F6CF-02E3-4B4B-97AC-0CB47656D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F1200-5034-4A4C-AFB7-0922669B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B4190-72D6-254D-880D-60A2047A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AD388D-1F3A-C741-ACFA-82834FFD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6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9C68B-41E0-3C42-A354-E44545DA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7C7191-64A4-5E44-A876-6F73197AA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111D8-6FF5-6347-9EA2-DC925FCAE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B9C7-5120-3449-8F55-A573EE26883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66D67-76AC-2045-937F-03B49B2E4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15A42-49FC-6641-9EE8-C12DB47D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D24E-535F-0F4D-96C5-F6B67C386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84" y="41445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2244" y="252401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2. </a:t>
            </a:r>
            <a:r>
              <a:rPr lang="en-US" sz="4000" b="1" dirty="0" err="1">
                <a:solidFill>
                  <a:srgbClr val="C00000"/>
                </a:solidFill>
              </a:rPr>
              <a:t>Oftob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urganda</a:t>
            </a:r>
            <a:r>
              <a:rPr lang="en-US" sz="4000" b="1" dirty="0">
                <a:solidFill>
                  <a:srgbClr val="C00000"/>
                </a:solidFill>
              </a:rPr>
              <a:t>, </a:t>
            </a:r>
            <a:r>
              <a:rPr lang="en-US" sz="4000" b="1" dirty="0" err="1">
                <a:solidFill>
                  <a:srgbClr val="C00000"/>
                </a:solidFill>
              </a:rPr>
              <a:t>organizmimizda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quyidagi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belgilarning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qaysilari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ro‘y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beradi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927B80F-7091-104A-A2F0-EFBF168C915E}"/>
              </a:ext>
            </a:extLst>
          </p:cNvPr>
          <p:cNvSpPr/>
          <p:nvPr/>
        </p:nvSpPr>
        <p:spPr>
          <a:xfrm rot="836989">
            <a:off x="1841465" y="2228091"/>
            <a:ext cx="2542576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o‘ngil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aynishi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0902E32-8BEE-9C40-B45C-782AAABDC9B2}"/>
              </a:ext>
            </a:extLst>
          </p:cNvPr>
          <p:cNvSpPr/>
          <p:nvPr/>
        </p:nvSpPr>
        <p:spPr>
          <a:xfrm rot="20895309">
            <a:off x="1084267" y="4237868"/>
            <a:ext cx="3741735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urundan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qon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kelishi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04A9B6D-FC78-064E-A88F-FE21721AA56F}"/>
              </a:ext>
            </a:extLst>
          </p:cNvPr>
          <p:cNvSpPr/>
          <p:nvPr/>
        </p:nvSpPr>
        <p:spPr>
          <a:xfrm>
            <a:off x="4589461" y="5253868"/>
            <a:ext cx="2228255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og‘rig‘i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0AEF1D7-6C42-094F-B77C-91A7BF7CED0B}"/>
              </a:ext>
            </a:extLst>
          </p:cNvPr>
          <p:cNvSpPr/>
          <p:nvPr/>
        </p:nvSpPr>
        <p:spPr>
          <a:xfrm>
            <a:off x="5029200" y="1799474"/>
            <a:ext cx="2352658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omoq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og‘rig‘i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6605099-9726-3F4B-B77B-36E0AC2F9904}"/>
              </a:ext>
            </a:extLst>
          </p:cNvPr>
          <p:cNvSpPr/>
          <p:nvPr/>
        </p:nvSpPr>
        <p:spPr>
          <a:xfrm rot="20668717">
            <a:off x="7281856" y="2409073"/>
            <a:ext cx="2352659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og‘rig‘i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622E0BD-B008-E84D-806D-8BB92120CCB1}"/>
              </a:ext>
            </a:extLst>
          </p:cNvPr>
          <p:cNvSpPr/>
          <p:nvPr/>
        </p:nvSpPr>
        <p:spPr>
          <a:xfrm rot="934195">
            <a:off x="7146392" y="4542669"/>
            <a:ext cx="3149072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ushaklar</a:t>
            </a:r>
            <a:r>
              <a:rPr lang="en-US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tortishishi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Как выявить тепловой удар и оказать первую помощь - Главный новостной  портал города Днепр">
            <a:extLst>
              <a:ext uri="{FF2B5EF4-FFF2-40B4-BE49-F238E27FC236}">
                <a16:creationId xmlns:a16="http://schemas.microsoft.com/office/drawing/2014/main" id="{BA404425-E288-6E40-B8ED-18C27334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9" b="98294" l="10000" r="90000">
                        <a14:foregroundMark x1="69250" y1="77816" x2="63750" y2="89078"/>
                        <a14:foregroundMark x1="63750" y1="89078" x2="69750" y2="98976"/>
                        <a14:foregroundMark x1="69750" y1="98976" x2="79500" y2="91126"/>
                        <a14:foregroundMark x1="79500" y1="91126" x2="84750" y2="80205"/>
                        <a14:foregroundMark x1="65250" y1="95904" x2="76000" y2="98294"/>
                        <a14:foregroundMark x1="76000" y1="98294" x2="78000" y2="94881"/>
                        <a14:foregroundMark x1="26250" y1="11945" x2="20000" y2="23208"/>
                        <a14:foregroundMark x1="20000" y1="23208" x2="23750" y2="37543"/>
                        <a14:foregroundMark x1="23750" y1="37543" x2="35000" y2="35154"/>
                        <a14:foregroundMark x1="35000" y1="35154" x2="34750" y2="18771"/>
                        <a14:foregroundMark x1="34750" y1="18771" x2="23250" y2="14334"/>
                        <a14:foregroundMark x1="23250" y1="14334" x2="23000" y2="14334"/>
                        <a14:foregroundMark x1="20250" y1="33788" x2="22250" y2="34812"/>
                        <a14:foregroundMark x1="16250" y1="21502" x2="15750" y2="26280"/>
                        <a14:foregroundMark x1="18000" y1="11945" x2="22250" y2="13993"/>
                        <a14:foregroundMark x1="23750" y1="9898" x2="28750" y2="8874"/>
                        <a14:foregroundMark x1="27000" y1="8532" x2="28000" y2="3754"/>
                        <a14:foregroundMark x1="28250" y1="2389" x2="28250" y2="4778"/>
                        <a14:foregroundMark x1="33000" y1="13311" x2="35000" y2="13311"/>
                        <a14:foregroundMark x1="37000" y1="24232" x2="39750" y2="20819"/>
                        <a14:foregroundMark x1="16750" y1="22184" x2="17750" y2="2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00" y="2791693"/>
            <a:ext cx="3382055" cy="24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252401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/>
          </a:p>
          <a:p>
            <a:r>
              <a:rPr lang="en-US" sz="3600" b="1" dirty="0">
                <a:solidFill>
                  <a:srgbClr val="C00000"/>
                </a:solidFill>
              </a:rPr>
              <a:t>    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 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  </a:t>
            </a:r>
            <a:r>
              <a:rPr lang="en-US" sz="4000" b="1" dirty="0">
                <a:solidFill>
                  <a:srgbClr val="C00000"/>
                </a:solidFill>
              </a:rPr>
              <a:t>3. </a:t>
            </a:r>
            <a:r>
              <a:rPr lang="en-US" sz="4000" b="1" dirty="0" err="1">
                <a:solidFill>
                  <a:srgbClr val="C00000"/>
                </a:solidFill>
              </a:rPr>
              <a:t>Bo‘sh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o‘rinlarni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to‘ldiring</a:t>
            </a:r>
            <a:r>
              <a:rPr lang="en-US" sz="4000" b="1" dirty="0">
                <a:solidFill>
                  <a:srgbClr val="C00000"/>
                </a:solidFill>
              </a:rPr>
              <a:t>. </a:t>
            </a:r>
            <a:endParaRPr lang="ru-RU" sz="4000" b="1" dirty="0">
              <a:solidFill>
                <a:srgbClr val="C00000"/>
              </a:solidFill>
            </a:endParaRPr>
          </a:p>
          <a:p>
            <a:endParaRPr lang="en-US" sz="3200" b="1" dirty="0"/>
          </a:p>
          <a:p>
            <a:r>
              <a:rPr lang="en-US" sz="4000" b="1" dirty="0"/>
              <a:t>1. </a:t>
            </a:r>
            <a:r>
              <a:rPr lang="en-US" sz="4000" b="1" dirty="0" err="1"/>
              <a:t>Quyosh</a:t>
            </a:r>
            <a:r>
              <a:rPr lang="en-US" sz="4000" b="1" dirty="0"/>
              <a:t> </a:t>
            </a:r>
            <a:r>
              <a:rPr lang="en-US" sz="4000" b="1" dirty="0" err="1"/>
              <a:t>nurlarining</a:t>
            </a:r>
            <a:r>
              <a:rPr lang="en-US" sz="4000" b="1" dirty="0"/>
              <a:t> </a:t>
            </a:r>
            <a:r>
              <a:rPr lang="en-US" sz="4000" b="1" dirty="0" err="1"/>
              <a:t>ortiqchasi</a:t>
            </a:r>
            <a:r>
              <a:rPr lang="en-US" sz="4000" b="1" dirty="0"/>
              <a:t> </a:t>
            </a:r>
            <a:r>
              <a:rPr lang="en-US" sz="4000" b="1" dirty="0" err="1"/>
              <a:t>ko‘z</a:t>
            </a:r>
            <a:r>
              <a:rPr lang="en-US" sz="4000" b="1" dirty="0"/>
              <a:t> </a:t>
            </a:r>
            <a:r>
              <a:rPr lang="en-US" sz="4000" b="1" dirty="0" err="1"/>
              <a:t>kasalliklarini</a:t>
            </a:r>
            <a:r>
              <a:rPr lang="en-US" sz="4000" b="1" dirty="0"/>
              <a:t> </a:t>
            </a:r>
            <a:r>
              <a:rPr lang="en-US" sz="4000" b="1" dirty="0" err="1"/>
              <a:t>keltirib</a:t>
            </a:r>
            <a:r>
              <a:rPr lang="en-US" sz="4000" b="1" dirty="0"/>
              <a:t> </a:t>
            </a:r>
            <a:r>
              <a:rPr lang="en-US" sz="4000" b="1" dirty="0" err="1"/>
              <a:t>chiqarishi</a:t>
            </a:r>
            <a:r>
              <a:rPr lang="en-US" sz="4000" b="1" dirty="0"/>
              <a:t>, </a:t>
            </a:r>
            <a:r>
              <a:rPr lang="en-US" sz="4000" b="1" dirty="0" err="1"/>
              <a:t>shuning</a:t>
            </a:r>
            <a:r>
              <a:rPr lang="en-US" sz="4000" b="1" dirty="0"/>
              <a:t> </a:t>
            </a:r>
            <a:r>
              <a:rPr lang="en-US" sz="4000" b="1" dirty="0" err="1"/>
              <a:t>uchun</a:t>
            </a:r>
            <a:r>
              <a:rPr lang="en-US" sz="4000" b="1" dirty="0"/>
              <a:t> </a:t>
            </a:r>
            <a:r>
              <a:rPr lang="en-US" sz="4000" b="1" dirty="0" err="1"/>
              <a:t>yoz</a:t>
            </a:r>
            <a:r>
              <a:rPr lang="en-US" sz="4000" b="1" dirty="0"/>
              <a:t> </a:t>
            </a:r>
            <a:r>
              <a:rPr lang="en-US" sz="4000" b="1" dirty="0" err="1"/>
              <a:t>mavsumida</a:t>
            </a:r>
            <a:r>
              <a:rPr lang="en-US" sz="4000" b="1" dirty="0"/>
              <a:t>      ________________dan </a:t>
            </a:r>
            <a:r>
              <a:rPr lang="en-US" sz="4000" b="1" dirty="0" err="1"/>
              <a:t>foydalanish</a:t>
            </a:r>
            <a:r>
              <a:rPr lang="en-US" sz="4000" b="1" dirty="0"/>
              <a:t> </a:t>
            </a:r>
            <a:r>
              <a:rPr lang="en-US" sz="4000" b="1" dirty="0" err="1"/>
              <a:t>kerak</a:t>
            </a:r>
            <a:r>
              <a:rPr lang="en-US" sz="4000" b="1" dirty="0"/>
              <a:t>. </a:t>
            </a:r>
            <a:endParaRPr lang="ru-RU" sz="4000" b="1" dirty="0"/>
          </a:p>
          <a:p>
            <a:r>
              <a:rPr lang="en-US" sz="4000" b="1" dirty="0"/>
              <a:t>2. </a:t>
            </a:r>
            <a:r>
              <a:rPr lang="en-US" sz="4000" b="1" dirty="0" err="1"/>
              <a:t>Quyosh</a:t>
            </a:r>
            <a:r>
              <a:rPr lang="en-US" sz="4000" b="1" dirty="0"/>
              <a:t> </a:t>
            </a:r>
            <a:r>
              <a:rPr lang="en-US" sz="4000" b="1" dirty="0" err="1"/>
              <a:t>issiqligining</a:t>
            </a:r>
            <a:r>
              <a:rPr lang="en-US" sz="4000" b="1" dirty="0"/>
              <a:t> </a:t>
            </a:r>
            <a:r>
              <a:rPr lang="en-US" sz="4000" b="1" dirty="0" err="1"/>
              <a:t>boshga</a:t>
            </a:r>
            <a:r>
              <a:rPr lang="en-US" sz="4000" b="1" dirty="0"/>
              <a:t> </a:t>
            </a:r>
            <a:r>
              <a:rPr lang="en-US" sz="4000" b="1" dirty="0" err="1"/>
              <a:t>ta’siri</a:t>
            </a:r>
            <a:r>
              <a:rPr lang="en-US" sz="4000" b="1" dirty="0"/>
              <a:t> _____ </a:t>
            </a:r>
            <a:r>
              <a:rPr lang="en-US" sz="4000" b="1" dirty="0" err="1"/>
              <a:t>faoliyatining</a:t>
            </a:r>
            <a:r>
              <a:rPr lang="en-US" sz="4000" b="1" dirty="0"/>
              <a:t> </a:t>
            </a:r>
            <a:r>
              <a:rPr lang="en-US" sz="4000" b="1" dirty="0" err="1"/>
              <a:t>buzilishiga</a:t>
            </a:r>
            <a:r>
              <a:rPr lang="en-US" sz="4000" b="1" dirty="0"/>
              <a:t>, ___________     </a:t>
            </a:r>
            <a:r>
              <a:rPr lang="en-US" sz="4000" b="1" dirty="0" err="1"/>
              <a:t>izdan</a:t>
            </a:r>
            <a:endParaRPr lang="en-US" sz="4000" b="1" dirty="0"/>
          </a:p>
          <a:p>
            <a:r>
              <a:rPr lang="en-US" sz="4000" b="1" dirty="0"/>
              <a:t> </a:t>
            </a:r>
            <a:r>
              <a:rPr lang="en-US" sz="4000" b="1" dirty="0" err="1"/>
              <a:t>chiqishiga</a:t>
            </a:r>
            <a:r>
              <a:rPr lang="en-US" sz="4000" b="1" dirty="0"/>
              <a:t> </a:t>
            </a:r>
            <a:r>
              <a:rPr lang="en-US" sz="4000" b="1" dirty="0" err="1"/>
              <a:t>olib</a:t>
            </a:r>
            <a:r>
              <a:rPr lang="en-US" sz="4000" b="1" dirty="0"/>
              <a:t> </a:t>
            </a:r>
            <a:r>
              <a:rPr lang="en-US" sz="4000" b="1" dirty="0" err="1"/>
              <a:t>keladi</a:t>
            </a:r>
            <a:r>
              <a:rPr lang="en-US" sz="4000" b="1" dirty="0"/>
              <a:t>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en-US" i="1" dirty="0"/>
              <a:t> 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9EA93-2C36-6147-876D-ED1A44636420}"/>
              </a:ext>
            </a:extLst>
          </p:cNvPr>
          <p:cNvSpPr txBox="1"/>
          <p:nvPr/>
        </p:nvSpPr>
        <p:spPr>
          <a:xfrm>
            <a:off x="801862" y="3038620"/>
            <a:ext cx="451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7030A0"/>
                </a:solidFill>
              </a:rPr>
              <a:t>maxsus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ko‘zoynak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53795-D2F5-2C4D-9366-C516C2460222}"/>
              </a:ext>
            </a:extLst>
          </p:cNvPr>
          <p:cNvSpPr txBox="1"/>
          <p:nvPr/>
        </p:nvSpPr>
        <p:spPr>
          <a:xfrm>
            <a:off x="8482821" y="3699800"/>
            <a:ext cx="1420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miya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1656F-C800-944E-A472-83CBF206BBAF}"/>
              </a:ext>
            </a:extLst>
          </p:cNvPr>
          <p:cNvSpPr txBox="1"/>
          <p:nvPr/>
        </p:nvSpPr>
        <p:spPr>
          <a:xfrm>
            <a:off x="5793559" y="4246099"/>
            <a:ext cx="370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qon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aylanishini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350373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 4. </a:t>
            </a:r>
            <a:r>
              <a:rPr lang="en-US" sz="3200" b="1" dirty="0" err="1">
                <a:solidFill>
                  <a:srgbClr val="C00000"/>
                </a:solidFill>
              </a:rPr>
              <a:t>Nima</a:t>
            </a:r>
            <a:r>
              <a:rPr lang="en-US" sz="3200" b="1" dirty="0">
                <a:solidFill>
                  <a:srgbClr val="C00000"/>
                </a:solidFill>
              </a:rPr>
              <a:t> deb </a:t>
            </a:r>
            <a:r>
              <a:rPr lang="en-US" sz="3200" b="1" dirty="0" err="1">
                <a:solidFill>
                  <a:srgbClr val="C00000"/>
                </a:solidFill>
              </a:rPr>
              <a:t>o‘ylaysiz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ushbu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maslahatni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bergan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berishi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mumkin</a:t>
            </a:r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BF66D7D-F024-BC47-B21D-E173491B38B3}"/>
              </a:ext>
            </a:extLst>
          </p:cNvPr>
          <p:cNvSpPr/>
          <p:nvPr/>
        </p:nvSpPr>
        <p:spPr>
          <a:xfrm>
            <a:off x="7988265" y="1906359"/>
            <a:ext cx="2542576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hifokor</a:t>
            </a:r>
            <a:endParaRPr lang="ru-RU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6FB2F58-9BB3-174A-B07E-E566934F3F5F}"/>
              </a:ext>
            </a:extLst>
          </p:cNvPr>
          <p:cNvSpPr/>
          <p:nvPr/>
        </p:nvSpPr>
        <p:spPr>
          <a:xfrm>
            <a:off x="7909525" y="4971288"/>
            <a:ext cx="2974330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o‘qituvchi</a:t>
            </a:r>
            <a:endParaRPr lang="ru-RU" sz="36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64D5C5C-312E-6E4A-B40C-770D61C49308}"/>
              </a:ext>
            </a:extLst>
          </p:cNvPr>
          <p:cNvSpPr/>
          <p:nvPr/>
        </p:nvSpPr>
        <p:spPr>
          <a:xfrm>
            <a:off x="8174524" y="3430355"/>
            <a:ext cx="2542576" cy="123932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36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ta-ona</a:t>
            </a:r>
            <a:endParaRPr lang="ru-RU" sz="36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Солнечный удар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B84D00B0-4500-354D-9366-1745FF74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91" y="1894662"/>
            <a:ext cx="4808908" cy="48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203201"/>
            <a:ext cx="11592321" cy="6500370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Mustaqil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bajaring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5. </a:t>
            </a:r>
            <a:r>
              <a:rPr lang="en-US" sz="3600" b="1" dirty="0" err="1">
                <a:solidFill>
                  <a:schemeClr val="accent1"/>
                </a:solidFill>
              </a:rPr>
              <a:t>Matn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mazmuni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asosida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quyidagi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shakllarga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mos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keladigan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uchta</a:t>
            </a:r>
            <a:r>
              <a:rPr lang="en-US" sz="3600" b="1" dirty="0">
                <a:solidFill>
                  <a:schemeClr val="accent1"/>
                </a:solidFill>
              </a:rPr>
              <a:t> gap </a:t>
            </a:r>
            <a:r>
              <a:rPr lang="en-US" sz="3600" b="1" dirty="0" err="1">
                <a:solidFill>
                  <a:schemeClr val="accent1"/>
                </a:solidFill>
              </a:rPr>
              <a:t>yozing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3209BFA-E5E7-7A46-B12F-3AEFD95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93" y="2115900"/>
            <a:ext cx="8733925" cy="33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335858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34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CD8276C-8AB1-C440-A4D0-CBDE734C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685FA4-90C9-4E48-B52A-1B504628313A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152-dars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9A02295-ED2B-BC40-A5C3-16BB4F5DC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0"/>
          <a:stretch/>
        </p:blipFill>
        <p:spPr bwMode="auto">
          <a:xfrm>
            <a:off x="1434080" y="400134"/>
            <a:ext cx="8009464" cy="17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B579A34-B702-F949-9BA2-FC926BC2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2" y="2201285"/>
            <a:ext cx="6664561" cy="37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196868"/>
            <a:ext cx="11592321" cy="649234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:a16="http://schemas.microsoft.com/office/drawing/2014/main" id="{E88CBB02-261F-8645-B74C-13D87CC40866}"/>
              </a:ext>
            </a:extLst>
          </p:cNvPr>
          <p:cNvSpPr/>
          <p:nvPr/>
        </p:nvSpPr>
        <p:spPr>
          <a:xfrm>
            <a:off x="3596882" y="355796"/>
            <a:ext cx="4932752" cy="8284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Suhbatdoshlar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kimlar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8CDA465-D033-0240-8315-4CAC995CC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t="6481" r="3812" b="2870"/>
          <a:stretch/>
        </p:blipFill>
        <p:spPr bwMode="auto">
          <a:xfrm>
            <a:off x="3744582" y="1477399"/>
            <a:ext cx="478844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B253204D-4DE9-8047-95E9-DA20E316F409}"/>
              </a:ext>
            </a:extLst>
          </p:cNvPr>
          <p:cNvSpPr/>
          <p:nvPr/>
        </p:nvSpPr>
        <p:spPr>
          <a:xfrm>
            <a:off x="773722" y="2095118"/>
            <a:ext cx="3458539" cy="1352460"/>
          </a:xfrm>
          <a:prstGeom prst="hexagon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7030A0"/>
                </a:solidFill>
              </a:rPr>
              <a:t>robotjon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7214E9F4-907A-EC4B-A9AB-A1D50FE03CC8}"/>
              </a:ext>
            </a:extLst>
          </p:cNvPr>
          <p:cNvSpPr/>
          <p:nvPr/>
        </p:nvSpPr>
        <p:spPr>
          <a:xfrm>
            <a:off x="8199125" y="2092772"/>
            <a:ext cx="3458539" cy="1352460"/>
          </a:xfrm>
          <a:prstGeom prst="hexagon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7030A0"/>
                </a:solidFill>
              </a:rPr>
              <a:t>bolakay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9839" y="266443"/>
            <a:ext cx="11592321" cy="6353197"/>
          </a:xfrm>
          <a:prstGeom prst="roundRect">
            <a:avLst>
              <a:gd name="adj" fmla="val 14586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DE730831-F0F4-DA4D-B991-AFE0ADBBF104}"/>
              </a:ext>
            </a:extLst>
          </p:cNvPr>
          <p:cNvSpPr/>
          <p:nvPr/>
        </p:nvSpPr>
        <p:spPr>
          <a:xfrm>
            <a:off x="2897658" y="355796"/>
            <a:ext cx="5687795" cy="8284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Suhbat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haqida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bo‘ldi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F1441AF1-59A0-A44B-AC26-34B263B4944B}"/>
              </a:ext>
            </a:extLst>
          </p:cNvPr>
          <p:cNvSpPr/>
          <p:nvPr/>
        </p:nvSpPr>
        <p:spPr>
          <a:xfrm>
            <a:off x="773721" y="2095117"/>
            <a:ext cx="5106573" cy="3618751"/>
          </a:xfrm>
          <a:prstGeom prst="hexagon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Suhbat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quyoshdan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elektr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quvvati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oilinishi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oftob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tig‘ida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ko‘p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yurmaslik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haqida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bo‘ldi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2" descr="Тепловой удар у ребенка: симптомы, первая помощь и профилактика">
            <a:extLst>
              <a:ext uri="{FF2B5EF4-FFF2-40B4-BE49-F238E27FC236}">
                <a16:creationId xmlns:a16="http://schemas.microsoft.com/office/drawing/2014/main" id="{F72DDC3E-BFE6-184F-B56A-CA9526CA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89" y="1450666"/>
            <a:ext cx="4900429" cy="490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2402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13B80D19-96B4-F14A-90C1-DB0430BBFB11}"/>
              </a:ext>
            </a:extLst>
          </p:cNvPr>
          <p:cNvSpPr/>
          <p:nvPr/>
        </p:nvSpPr>
        <p:spPr>
          <a:xfrm>
            <a:off x="928469" y="446190"/>
            <a:ext cx="10170941" cy="117654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Quyoshdan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tashqari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yana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nimalardan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energiya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olish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mumkin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F57B792-ABD1-6F4C-ABC6-BC2B337D1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0" t="15996" r="3866" b="42029"/>
          <a:stretch/>
        </p:blipFill>
        <p:spPr bwMode="auto">
          <a:xfrm>
            <a:off x="627198" y="2076540"/>
            <a:ext cx="2765196" cy="36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olar panel гифки, анимированные GIF изображения solar panel - скачать гиф  картинки на GIFER">
            <a:extLst>
              <a:ext uri="{FF2B5EF4-FFF2-40B4-BE49-F238E27FC236}">
                <a16:creationId xmlns:a16="http://schemas.microsoft.com/office/drawing/2014/main" id="{CA95EE69-CAC2-DF45-B14B-AA2BB379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37" y="1752869"/>
            <a:ext cx="4357702" cy="26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Гифка ветер энергия electrical4u гиф картинка, скачать анимированный gif на  GIFER от Chillscar">
            <a:extLst>
              <a:ext uri="{FF2B5EF4-FFF2-40B4-BE49-F238E27FC236}">
                <a16:creationId xmlns:a16="http://schemas.microsoft.com/office/drawing/2014/main" id="{827B7089-E3F4-2D46-A32E-E9009FC5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07" y="1729200"/>
            <a:ext cx="2999144" cy="389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1 Мегаватт Гидрогенератор/1 Мвт Гидроводяная Турбина/10 Мвт Турбина  Френсиса - Buy Водяная Турбина,Гидро-турбина,Водяная Турбина Francis  Product on Alibaba.com">
            <a:extLst>
              <a:ext uri="{FF2B5EF4-FFF2-40B4-BE49-F238E27FC236}">
                <a16:creationId xmlns:a16="http://schemas.microsoft.com/office/drawing/2014/main" id="{30155F9D-7E6E-0745-8742-285B09CB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92" y="4485481"/>
            <a:ext cx="3564251" cy="21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9A02295-ED2B-BC40-A5C3-16BB4F5D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80" y="554961"/>
            <a:ext cx="9185474" cy="12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B579A34-B702-F949-9BA2-FC926BC2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94" y="1768579"/>
            <a:ext cx="7570048" cy="42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265708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E49C96-5207-A342-AB2A-465A6A4E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38" y="1461051"/>
            <a:ext cx="7481946" cy="51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5011661-E6A5-8F44-97F8-07BDDEC0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3" y="370599"/>
            <a:ext cx="10746254" cy="11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350373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B1CE45F-3441-6D45-990E-3EA7929F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72" y="695438"/>
            <a:ext cx="3559527" cy="24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5B966A03-78FB-B54E-9466-29B3286F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57" y="3281758"/>
            <a:ext cx="3542374" cy="33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3A0684A4-B8E8-7843-8FA6-1015C30A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40" y="3250755"/>
            <a:ext cx="3686478" cy="33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5BFF7F76-2682-C14B-9F80-DE3F6236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07" y="390024"/>
            <a:ext cx="3846423" cy="31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350373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76A8C-A619-D345-BBD8-468CC4180D5A}"/>
              </a:ext>
            </a:extLst>
          </p:cNvPr>
          <p:cNvSpPr txBox="1"/>
          <p:nvPr/>
        </p:nvSpPr>
        <p:spPr>
          <a:xfrm>
            <a:off x="838200" y="591827"/>
            <a:ext cx="10591800" cy="2009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Berilgan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topshiriqlarni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bajaring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Quyosh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tig‘i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ostida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yurishning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zararli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tomonlari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F48E2B7-1E74-A94A-B911-D2CF13BD1B72}"/>
              </a:ext>
            </a:extLst>
          </p:cNvPr>
          <p:cNvSpPr/>
          <p:nvPr/>
        </p:nvSpPr>
        <p:spPr>
          <a:xfrm>
            <a:off x="3370897" y="2718838"/>
            <a:ext cx="8220842" cy="914400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Miya </a:t>
            </a:r>
            <a:r>
              <a:rPr lang="en-GB" sz="4000" dirty="0" err="1">
                <a:solidFill>
                  <a:schemeClr val="accent1"/>
                </a:solidFill>
              </a:rPr>
              <a:t>faoliyatini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buzilishiga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olib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keladi</a:t>
            </a:r>
            <a:r>
              <a:rPr lang="en-GB" sz="4000" dirty="0">
                <a:solidFill>
                  <a:schemeClr val="accent1"/>
                </a:solidFill>
              </a:rPr>
              <a:t>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9311161-402E-0143-B3B5-C16F3D9921C6}"/>
              </a:ext>
            </a:extLst>
          </p:cNvPr>
          <p:cNvSpPr/>
          <p:nvPr/>
        </p:nvSpPr>
        <p:spPr>
          <a:xfrm>
            <a:off x="4030132" y="3942128"/>
            <a:ext cx="6770410" cy="914400"/>
          </a:xfrm>
          <a:prstGeom prst="roundRect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</a:grad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>
                <a:solidFill>
                  <a:schemeClr val="accent1"/>
                </a:solidFill>
              </a:rPr>
              <a:t>Qon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aylanishi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izdan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chiqadi</a:t>
            </a:r>
            <a:r>
              <a:rPr lang="en-GB" sz="4000" dirty="0">
                <a:solidFill>
                  <a:schemeClr val="accent1"/>
                </a:solidFill>
              </a:rPr>
              <a:t>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D898389-E284-D54D-BBF7-4A0613AEA622}"/>
              </a:ext>
            </a:extLst>
          </p:cNvPr>
          <p:cNvSpPr/>
          <p:nvPr/>
        </p:nvSpPr>
        <p:spPr>
          <a:xfrm>
            <a:off x="2015062" y="5127459"/>
            <a:ext cx="7552266" cy="9144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>
                <a:solidFill>
                  <a:schemeClr val="accent1"/>
                </a:solidFill>
              </a:rPr>
              <a:t>Ko‘z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kasalliklarini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keltirib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chiqaradi</a:t>
            </a:r>
            <a:r>
              <a:rPr lang="en-GB" sz="4000" dirty="0">
                <a:solidFill>
                  <a:schemeClr val="accent1"/>
                </a:solidFill>
              </a:rPr>
              <a:t>.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20" name="Picture 2" descr="Солнечный удар картинки, стоковые фото Солнечный удар | Depositphotos">
            <a:extLst>
              <a:ext uri="{FF2B5EF4-FFF2-40B4-BE49-F238E27FC236}">
                <a16:creationId xmlns:a16="http://schemas.microsoft.com/office/drawing/2014/main" id="{00B5E131-A377-204B-9368-8FD213DE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6565" l="9971" r="89932">
                        <a14:foregroundMark x1="89932" y1="79135" x2="89345" y2="85623"/>
                        <a14:foregroundMark x1="88856" y1="86896" x2="75953" y2="96565"/>
                        <a14:foregroundMark x1="75953" y1="96565" x2="76344" y2="94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0" y="2337838"/>
            <a:ext cx="3372237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226</Words>
  <Application>Microsoft Macintosh PowerPoint</Application>
  <PresentationFormat>Широкоэкранный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2021-12-12T17:36:24Z</dcterms:created>
  <dcterms:modified xsi:type="dcterms:W3CDTF">2021-12-14T11:12:27Z</dcterms:modified>
</cp:coreProperties>
</file>