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891" r:id="rId4"/>
    <p:sldId id="892" r:id="rId5"/>
    <p:sldId id="893" r:id="rId6"/>
    <p:sldId id="884" r:id="rId7"/>
    <p:sldId id="885" r:id="rId8"/>
    <p:sldId id="886" r:id="rId9"/>
    <p:sldId id="887" r:id="rId10"/>
    <p:sldId id="888" r:id="rId11"/>
    <p:sldId id="889" r:id="rId12"/>
    <p:sldId id="890" r:id="rId13"/>
    <p:sldId id="894" r:id="rId14"/>
    <p:sldId id="883" r:id="rId15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FF99FF"/>
    <a:srgbClr val="FF00FF"/>
    <a:srgbClr val="006600"/>
    <a:srgbClr val="000066"/>
    <a:srgbClr val="99CC00"/>
    <a:srgbClr val="FFCCFF"/>
    <a:srgbClr val="99FFCC"/>
    <a:srgbClr val="66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16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ВИДЕО ДАРС 2 БОСКИЧ\фон 4 синф\фон гули 22\m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4905" y="3070746"/>
            <a:ext cx="2443625" cy="3242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фон ддддддд\д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666" y="306502"/>
            <a:ext cx="8900878" cy="6006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29807" y="1149494"/>
            <a:ext cx="41085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Yechim</a:t>
            </a:r>
            <a:endParaRPr lang="en-US" sz="3600" dirty="0" smtClean="0">
              <a:solidFill>
                <a:srgbClr val="000066"/>
              </a:solidFill>
            </a:endParaRPr>
          </a:p>
          <a:p>
            <a:pPr algn="ctr"/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sifatida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g‘oya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endParaRPr lang="en-US" sz="3600" dirty="0" smtClean="0">
              <a:solidFill>
                <a:srgbClr val="000066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000066"/>
                </a:solidFill>
              </a:rPr>
              <a:t>taklif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qiling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6603777" y="668740"/>
            <a:ext cx="850710" cy="928048"/>
          </a:xfrm>
          <a:prstGeom prst="star32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23140" y="707099"/>
            <a:ext cx="648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ВИДЕО ДАРС 2 БОСКИЧ\фон 4 синф\фон гули 22\m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4905" y="3070746"/>
            <a:ext cx="2443625" cy="3242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фон ддддддд\д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666" y="306502"/>
            <a:ext cx="8900878" cy="6006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29807" y="1217734"/>
            <a:ext cx="41085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G‘oyangizga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endParaRPr lang="en-US" sz="3600" dirty="0" smtClean="0">
              <a:solidFill>
                <a:srgbClr val="000066"/>
              </a:solidFill>
            </a:endParaRPr>
          </a:p>
          <a:p>
            <a:pPr algn="ctr"/>
            <a:r>
              <a:rPr lang="en-US" sz="3600" dirty="0" smtClean="0">
                <a:solidFill>
                  <a:srgbClr val="000066"/>
                </a:solidFill>
              </a:rPr>
              <a:t>nom </a:t>
            </a:r>
          </a:p>
          <a:p>
            <a:pPr algn="ctr"/>
            <a:r>
              <a:rPr lang="en-US" sz="3600" dirty="0" err="1" smtClean="0">
                <a:solidFill>
                  <a:srgbClr val="000066"/>
                </a:solidFill>
              </a:rPr>
              <a:t>bering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6603777" y="668740"/>
            <a:ext cx="850710" cy="928048"/>
          </a:xfrm>
          <a:prstGeom prst="star32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23140" y="707099"/>
            <a:ext cx="648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 5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ВИДЕО ДАРС 2 БОСКИЧ\фон 4 синф\фон гули 22\m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4905" y="3070746"/>
            <a:ext cx="2443625" cy="3242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фон ддддддд\д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666" y="306502"/>
            <a:ext cx="8900878" cy="6006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29807" y="1013014"/>
            <a:ext cx="41085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Guruh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bilan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birgalikda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g‘oyani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boshqalarga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tushuntiring</a:t>
            </a:r>
            <a:r>
              <a:rPr lang="en-US" sz="3600" dirty="0" smtClean="0">
                <a:solidFill>
                  <a:srgbClr val="000066"/>
                </a:solidFill>
              </a:rPr>
              <a:t>.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6603777" y="668740"/>
            <a:ext cx="850710" cy="928048"/>
          </a:xfrm>
          <a:prstGeom prst="star32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23140" y="707099"/>
            <a:ext cx="648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 6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18401" y="4851273"/>
            <a:ext cx="7579212" cy="1745936"/>
          </a:xfrm>
          <a:prstGeom prst="round2DiagRect">
            <a:avLst/>
          </a:prstGeom>
          <a:solidFill>
            <a:srgbClr val="FF00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3206" y="4851596"/>
            <a:ext cx="8397372" cy="1754326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</a:rPr>
              <a:t>Shunday</a:t>
            </a:r>
            <a:r>
              <a:rPr lang="en-US" sz="3600" b="1" dirty="0" smtClean="0">
                <a:solidFill>
                  <a:srgbClr val="0807E3"/>
                </a:solidFill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</a:rPr>
              <a:t>bo‘shagan</a:t>
            </a:r>
            <a:r>
              <a:rPr lang="en-US" sz="3600" b="1" dirty="0" smtClean="0">
                <a:solidFill>
                  <a:srgbClr val="0807E3"/>
                </a:solidFill>
              </a:rPr>
              <a:t>  </a:t>
            </a:r>
            <a:r>
              <a:rPr lang="en-US" sz="3600" b="1" dirty="0" err="1">
                <a:solidFill>
                  <a:srgbClr val="0807E3"/>
                </a:solidFill>
              </a:rPr>
              <a:t>idishlaridan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nimalar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yasash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mumkin</a:t>
            </a:r>
            <a:r>
              <a:rPr lang="en-US" sz="3600" b="1" dirty="0" smtClean="0">
                <a:solidFill>
                  <a:srgbClr val="0807E3"/>
                </a:solidFill>
              </a:rPr>
              <a:t>? </a:t>
            </a:r>
            <a:r>
              <a:rPr lang="en-US" sz="3600" b="1" dirty="0" err="1" smtClean="0">
                <a:solidFill>
                  <a:srgbClr val="0807E3"/>
                </a:solidFill>
              </a:rPr>
              <a:t>Buni</a:t>
            </a:r>
            <a:r>
              <a:rPr lang="en-US" sz="3600" b="1" dirty="0" smtClean="0">
                <a:solidFill>
                  <a:srgbClr val="0807E3"/>
                </a:solidFill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</a:rPr>
              <a:t>bilishni</a:t>
            </a:r>
            <a:r>
              <a:rPr lang="en-US" sz="3600" b="1" dirty="0" smtClean="0">
                <a:solidFill>
                  <a:srgbClr val="0807E3"/>
                </a:solidFill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</a:rPr>
              <a:t>xohlaysizmi</a:t>
            </a:r>
            <a:r>
              <a:rPr lang="en-US" sz="3600" b="1" dirty="0" smtClean="0">
                <a:solidFill>
                  <a:srgbClr val="0807E3"/>
                </a:solidFill>
              </a:rPr>
              <a:t>? </a:t>
            </a:r>
          </a:p>
          <a:p>
            <a:pPr algn="ctr"/>
            <a:r>
              <a:rPr lang="en-US" sz="3600" b="1" dirty="0" err="1" smtClean="0">
                <a:solidFill>
                  <a:srgbClr val="0807E3"/>
                </a:solidFill>
              </a:rPr>
              <a:t>Rolikni</a:t>
            </a:r>
            <a:r>
              <a:rPr lang="en-US" sz="3600" b="1" dirty="0" smtClean="0">
                <a:solidFill>
                  <a:srgbClr val="0807E3"/>
                </a:solidFill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</a:rPr>
              <a:t>tomosha</a:t>
            </a:r>
            <a:r>
              <a:rPr lang="en-US" sz="3600" b="1" dirty="0" smtClean="0">
                <a:solidFill>
                  <a:srgbClr val="0807E3"/>
                </a:solidFill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</a:rPr>
              <a:t>qiling</a:t>
            </a:r>
            <a:r>
              <a:rPr lang="en-US" sz="3600" b="1" dirty="0" smtClean="0">
                <a:solidFill>
                  <a:srgbClr val="0807E3"/>
                </a:solidFill>
              </a:rPr>
              <a:t>.</a:t>
            </a:r>
            <a:endParaRPr lang="ru-RU" sz="3600" b="1" dirty="0">
              <a:solidFill>
                <a:srgbClr val="0807E3"/>
              </a:solidFill>
            </a:endParaRPr>
          </a:p>
        </p:txBody>
      </p:sp>
      <p:sp>
        <p:nvSpPr>
          <p:cNvPr id="3" name="AutoShape 2" descr="https://cdn.fishki.net/upload/post/2017/03/25/2250395/b777570ace5afa9e38f9162a77d5ad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.fishki.net/upload/post/2017/03/25/2250395/b777570ace5afa9e38f9162a77d5ad4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cdn.thomasnet.com/insights-images/embedded-images/14f6b998-64de-4ece-8f94-5574e8487fbf/1ab8a3fa-8046-4ab0-87b7-d026ead2e843/FullHD/shutterstock_275050259-m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35" y="523295"/>
            <a:ext cx="6086903" cy="4059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350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ВИДЕО ДАРС 2 БОСКИЧ\фон 4 синф\фон гули 22\m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31" y="293505"/>
            <a:ext cx="4127070" cy="6268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79588" y="360333"/>
            <a:ext cx="65452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6000" b="1" dirty="0" err="1" smtClean="0">
                <a:solidFill>
                  <a:srgbClr val="006600"/>
                </a:solidFill>
              </a:rPr>
              <a:t>G‘aroyib</a:t>
            </a:r>
            <a:r>
              <a:rPr lang="en-US" sz="6000" b="1" dirty="0" smtClean="0">
                <a:solidFill>
                  <a:srgbClr val="006600"/>
                </a:solidFill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</a:rPr>
              <a:t>ixtirolar</a:t>
            </a:r>
            <a:endParaRPr lang="ru-RU" sz="6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1696" y="3303015"/>
            <a:ext cx="4739539" cy="30494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1696" y="3736233"/>
            <a:ext cx="46730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FF"/>
                </a:solidFill>
              </a:rPr>
              <a:t>“</a:t>
            </a:r>
            <a:r>
              <a:rPr lang="en-US" sz="6000" b="1" dirty="0" err="1">
                <a:solidFill>
                  <a:srgbClr val="FF00FF"/>
                </a:solidFill>
              </a:rPr>
              <a:t>Yurtim</a:t>
            </a:r>
            <a:r>
              <a:rPr lang="en-US" sz="6000" b="1" dirty="0">
                <a:solidFill>
                  <a:srgbClr val="FF00FF"/>
                </a:solidFill>
              </a:rPr>
              <a:t> </a:t>
            </a:r>
            <a:r>
              <a:rPr lang="en-US" sz="6000" b="1" dirty="0" err="1">
                <a:solidFill>
                  <a:srgbClr val="FF00FF"/>
                </a:solidFill>
              </a:rPr>
              <a:t>uchun</a:t>
            </a:r>
            <a:r>
              <a:rPr lang="en-US" sz="6000" b="1" dirty="0">
                <a:solidFill>
                  <a:srgbClr val="FF00FF"/>
                </a:solidFill>
              </a:rPr>
              <a:t> </a:t>
            </a:r>
            <a:r>
              <a:rPr lang="en-US" sz="6000" b="1" dirty="0" err="1">
                <a:solidFill>
                  <a:srgbClr val="FF00FF"/>
                </a:solidFill>
              </a:rPr>
              <a:t>g‘oya</a:t>
            </a:r>
            <a:r>
              <a:rPr lang="en-US" sz="6000" b="1" dirty="0">
                <a:solidFill>
                  <a:srgbClr val="FF00FF"/>
                </a:solidFill>
              </a:rPr>
              <a:t>”</a:t>
            </a:r>
            <a:endParaRPr lang="ru-RU" sz="6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350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D:\ВИДЕО ДАРС 2 БОСКИЧ\фон 4 синф\фон гули 22\m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31" y="293505"/>
            <a:ext cx="4127070" cy="6268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31696" y="3303015"/>
            <a:ext cx="4931448" cy="30494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6686" y="3837429"/>
            <a:ext cx="4931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807E3"/>
                </a:solidFill>
              </a:rPr>
              <a:t>“</a:t>
            </a:r>
            <a:r>
              <a:rPr lang="uz-Latn-UZ" sz="4400" b="1" dirty="0" smtClean="0">
                <a:solidFill>
                  <a:srgbClr val="0807E3"/>
                </a:solidFill>
              </a:rPr>
              <a:t>Ikki g‘aroyib ixtiro</a:t>
            </a:r>
            <a:r>
              <a:rPr lang="en-US" sz="4400" b="1" dirty="0" smtClean="0">
                <a:solidFill>
                  <a:srgbClr val="0807E3"/>
                </a:solidFill>
              </a:rPr>
              <a:t>”</a:t>
            </a:r>
          </a:p>
          <a:p>
            <a:pPr algn="ctr"/>
            <a:r>
              <a:rPr lang="en-US" sz="4400" dirty="0" err="1">
                <a:solidFill>
                  <a:srgbClr val="0807E3"/>
                </a:solidFill>
              </a:rPr>
              <a:t>m</a:t>
            </a:r>
            <a:r>
              <a:rPr lang="en-US" sz="4400" dirty="0" err="1" smtClean="0">
                <a:solidFill>
                  <a:srgbClr val="0807E3"/>
                </a:solidFill>
              </a:rPr>
              <a:t>atni</a:t>
            </a:r>
            <a:r>
              <a:rPr lang="en-US" sz="4400" dirty="0" smtClean="0">
                <a:solidFill>
                  <a:srgbClr val="0807E3"/>
                </a:solidFill>
              </a:rPr>
              <a:t> </a:t>
            </a:r>
            <a:r>
              <a:rPr lang="en-US" sz="4400" dirty="0" err="1" smtClean="0">
                <a:solidFill>
                  <a:srgbClr val="0807E3"/>
                </a:solidFill>
              </a:rPr>
              <a:t>qahramonlari</a:t>
            </a:r>
            <a:r>
              <a:rPr lang="en-US" sz="4400" dirty="0" smtClean="0">
                <a:solidFill>
                  <a:srgbClr val="0807E3"/>
                </a:solidFill>
              </a:rPr>
              <a:t> </a:t>
            </a:r>
            <a:r>
              <a:rPr lang="en-US" sz="4400" dirty="0" err="1" smtClean="0">
                <a:solidFill>
                  <a:srgbClr val="0807E3"/>
                </a:solidFill>
              </a:rPr>
              <a:t>kim</a:t>
            </a:r>
            <a:r>
              <a:rPr lang="en-US" sz="4400" dirty="0" smtClean="0">
                <a:solidFill>
                  <a:srgbClr val="0807E3"/>
                </a:solidFill>
              </a:rPr>
              <a:t>?</a:t>
            </a:r>
            <a:endParaRPr lang="ru-RU" sz="4400" dirty="0">
              <a:solidFill>
                <a:srgbClr val="0807E3"/>
              </a:solidFill>
            </a:endParaRPr>
          </a:p>
        </p:txBody>
      </p:sp>
      <p:pic>
        <p:nvPicPr>
          <p:cNvPr id="3074" name="Picture 2" descr="D:\ВИДЕО ДАРС 2 БОСКИЧ\фон 4 синф\фон ттттт\т6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t="2975" r="5889" b="5233"/>
          <a:stretch/>
        </p:blipFill>
        <p:spPr bwMode="auto">
          <a:xfrm>
            <a:off x="5720095" y="572497"/>
            <a:ext cx="5227094" cy="55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62217" y="4338785"/>
            <a:ext cx="3510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5400" b="1" dirty="0" smtClean="0">
                <a:solidFill>
                  <a:srgbClr val="FF00FF"/>
                </a:solidFill>
              </a:rPr>
              <a:t>Daniyel</a:t>
            </a:r>
            <a:endParaRPr lang="ru-RU" sz="5400" b="1" dirty="0">
              <a:solidFill>
                <a:srgbClr val="FF00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34921" y="1683056"/>
            <a:ext cx="4019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5400" b="1" dirty="0" smtClean="0">
                <a:solidFill>
                  <a:srgbClr val="00B0F0"/>
                </a:solidFill>
              </a:rPr>
              <a:t>Ketrin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1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350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D:\ВИДЕО ДАРС 2 БОСКИЧ\фон 4 синф\фон гули 22\m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31" y="293505"/>
            <a:ext cx="4127070" cy="6268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31696" y="3303015"/>
            <a:ext cx="4931448" cy="30494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6686" y="3837429"/>
            <a:ext cx="49314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807E3"/>
                </a:solidFill>
              </a:rPr>
              <a:t>“B</a:t>
            </a:r>
            <a:r>
              <a:rPr lang="uz-Latn-UZ" sz="4400" b="1" dirty="0" smtClean="0">
                <a:solidFill>
                  <a:srgbClr val="0807E3"/>
                </a:solidFill>
              </a:rPr>
              <a:t>ilakqop</a:t>
            </a:r>
            <a:r>
              <a:rPr lang="en-US" sz="4400" dirty="0" smtClean="0">
                <a:solidFill>
                  <a:srgbClr val="0807E3"/>
                </a:solidFill>
              </a:rPr>
              <a:t>”</a:t>
            </a:r>
            <a:r>
              <a:rPr lang="en-US" sz="4400" dirty="0" err="1" smtClean="0">
                <a:solidFill>
                  <a:srgbClr val="0807E3"/>
                </a:solidFill>
              </a:rPr>
              <a:t>ni</a:t>
            </a:r>
            <a:r>
              <a:rPr lang="en-US" sz="4400" dirty="0" smtClean="0">
                <a:solidFill>
                  <a:srgbClr val="0807E3"/>
                </a:solidFill>
              </a:rPr>
              <a:t> </a:t>
            </a:r>
            <a:r>
              <a:rPr lang="en-US" sz="4400" dirty="0" err="1" smtClean="0">
                <a:solidFill>
                  <a:srgbClr val="0807E3"/>
                </a:solidFill>
              </a:rPr>
              <a:t>kim</a:t>
            </a:r>
            <a:r>
              <a:rPr lang="en-US" sz="4400" dirty="0" smtClean="0">
                <a:solidFill>
                  <a:srgbClr val="0807E3"/>
                </a:solidFill>
              </a:rPr>
              <a:t> </a:t>
            </a:r>
            <a:r>
              <a:rPr lang="en-US" sz="4400" dirty="0" err="1" smtClean="0">
                <a:solidFill>
                  <a:srgbClr val="0807E3"/>
                </a:solidFill>
              </a:rPr>
              <a:t>ixtiro</a:t>
            </a:r>
            <a:r>
              <a:rPr lang="en-US" sz="4400" dirty="0" smtClean="0">
                <a:solidFill>
                  <a:srgbClr val="0807E3"/>
                </a:solidFill>
              </a:rPr>
              <a:t> </a:t>
            </a:r>
            <a:r>
              <a:rPr lang="en-US" sz="4400" dirty="0" err="1" smtClean="0">
                <a:solidFill>
                  <a:srgbClr val="0807E3"/>
                </a:solidFill>
              </a:rPr>
              <a:t>qilgan</a:t>
            </a:r>
            <a:r>
              <a:rPr lang="en-US" sz="4400" dirty="0" smtClean="0">
                <a:solidFill>
                  <a:srgbClr val="0807E3"/>
                </a:solidFill>
              </a:rPr>
              <a:t>? </a:t>
            </a:r>
            <a:endParaRPr lang="ru-RU" sz="4400" dirty="0">
              <a:solidFill>
                <a:srgbClr val="0807E3"/>
              </a:solidFill>
            </a:endParaRPr>
          </a:p>
        </p:txBody>
      </p:sp>
      <p:pic>
        <p:nvPicPr>
          <p:cNvPr id="3074" name="Picture 2" descr="D:\ВИДЕО ДАРС 2 БОСКИЧ\фон 4 синф\фон ттттт\т6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t="2975" r="5889" b="5233"/>
          <a:stretch/>
        </p:blipFill>
        <p:spPr bwMode="auto">
          <a:xfrm>
            <a:off x="5720095" y="572497"/>
            <a:ext cx="5227094" cy="55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62217" y="4338785"/>
            <a:ext cx="3510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5400" b="1" dirty="0" smtClean="0">
                <a:solidFill>
                  <a:srgbClr val="FF00FF"/>
                </a:solidFill>
              </a:rPr>
              <a:t>Daniyel</a:t>
            </a:r>
            <a:endParaRPr lang="ru-RU" sz="5400" b="1" dirty="0">
              <a:solidFill>
                <a:srgbClr val="FF00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34921" y="1683056"/>
            <a:ext cx="4019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5400" b="1" dirty="0" smtClean="0">
                <a:solidFill>
                  <a:srgbClr val="00B0F0"/>
                </a:solidFill>
              </a:rPr>
              <a:t>Ketrin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350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D:\ВИДЕО ДАРС 2 БОСКИЧ\фон 4 синф\фон гули 22\m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31" y="293505"/>
            <a:ext cx="4127070" cy="6268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31696" y="3303015"/>
            <a:ext cx="4931448" cy="30494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6686" y="3427989"/>
            <a:ext cx="49314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807E3"/>
                </a:solidFill>
              </a:rPr>
              <a:t>Kim h</a:t>
            </a:r>
            <a:r>
              <a:rPr lang="uz-Latn-UZ" sz="4400" dirty="0" smtClean="0">
                <a:solidFill>
                  <a:srgbClr val="0807E3"/>
                </a:solidFill>
              </a:rPr>
              <a:t>am</a:t>
            </a:r>
            <a:r>
              <a:rPr lang="en-US" sz="4400" dirty="0" smtClean="0">
                <a:solidFill>
                  <a:srgbClr val="0807E3"/>
                </a:solidFill>
              </a:rPr>
              <a:t>ma </a:t>
            </a:r>
            <a:r>
              <a:rPr lang="en-US" sz="4400" dirty="0" err="1" smtClean="0">
                <a:solidFill>
                  <a:srgbClr val="0807E3"/>
                </a:solidFill>
              </a:rPr>
              <a:t>kambag‘allarning</a:t>
            </a:r>
            <a:r>
              <a:rPr lang="uz-Latn-UZ" sz="4400" dirty="0" smtClean="0">
                <a:solidFill>
                  <a:srgbClr val="0807E3"/>
                </a:solidFill>
              </a:rPr>
              <a:t> </a:t>
            </a:r>
            <a:endParaRPr lang="en-US" sz="4400" dirty="0" smtClean="0">
              <a:solidFill>
                <a:srgbClr val="0807E3"/>
              </a:solidFill>
            </a:endParaRPr>
          </a:p>
          <a:p>
            <a:pPr algn="ctr"/>
            <a:r>
              <a:rPr lang="uz-Latn-UZ" sz="4400" dirty="0" smtClean="0">
                <a:solidFill>
                  <a:srgbClr val="0807E3"/>
                </a:solidFill>
              </a:rPr>
              <a:t>oʻz </a:t>
            </a:r>
            <a:r>
              <a:rPr lang="uz-Latn-UZ" sz="4400" dirty="0">
                <a:solidFill>
                  <a:srgbClr val="0807E3"/>
                </a:solidFill>
              </a:rPr>
              <a:t>uyi boʻlishini </a:t>
            </a:r>
            <a:r>
              <a:rPr lang="uz-Latn-UZ" sz="4400" dirty="0" smtClean="0">
                <a:solidFill>
                  <a:srgbClr val="0807E3"/>
                </a:solidFill>
              </a:rPr>
              <a:t>ista</a:t>
            </a:r>
            <a:r>
              <a:rPr lang="en-US" sz="4400" dirty="0" err="1" smtClean="0">
                <a:solidFill>
                  <a:srgbClr val="0807E3"/>
                </a:solidFill>
              </a:rPr>
              <a:t>gan</a:t>
            </a:r>
            <a:r>
              <a:rPr lang="en-US" sz="4400" dirty="0">
                <a:solidFill>
                  <a:srgbClr val="0807E3"/>
                </a:solidFill>
              </a:rPr>
              <a:t>?</a:t>
            </a:r>
            <a:r>
              <a:rPr lang="uz-Latn-UZ" sz="4400" dirty="0" smtClean="0">
                <a:solidFill>
                  <a:srgbClr val="0807E3"/>
                </a:solidFill>
              </a:rPr>
              <a:t> </a:t>
            </a:r>
            <a:endParaRPr lang="ru-RU" sz="4400" dirty="0">
              <a:solidFill>
                <a:srgbClr val="0807E3"/>
              </a:solidFill>
            </a:endParaRPr>
          </a:p>
        </p:txBody>
      </p:sp>
      <p:pic>
        <p:nvPicPr>
          <p:cNvPr id="3074" name="Picture 2" descr="D:\ВИДЕО ДАРС 2 БОСКИЧ\фон 4 синф\фон ттттт\т6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t="2975" r="5889" b="5233"/>
          <a:stretch/>
        </p:blipFill>
        <p:spPr bwMode="auto">
          <a:xfrm>
            <a:off x="5720095" y="572497"/>
            <a:ext cx="5227094" cy="55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75865" y="4338785"/>
            <a:ext cx="3510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5400" b="1" dirty="0" smtClean="0">
                <a:solidFill>
                  <a:srgbClr val="FF00FF"/>
                </a:solidFill>
              </a:rPr>
              <a:t>Daniyel</a:t>
            </a:r>
            <a:endParaRPr lang="ru-RU" sz="5400" b="1" dirty="0">
              <a:solidFill>
                <a:srgbClr val="FF00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34921" y="1683056"/>
            <a:ext cx="4019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5400" b="1" dirty="0" smtClean="0">
                <a:solidFill>
                  <a:srgbClr val="00B0F0"/>
                </a:solidFill>
              </a:rPr>
              <a:t>Ketrin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3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ВИДЕО ДАРС 2 БОСКИЧ\фон 4 синф\фон гули 22\m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4905" y="3070746"/>
            <a:ext cx="2443625" cy="3242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фон ддддддд\д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666" y="306502"/>
            <a:ext cx="8900878" cy="6006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25566" y="1096750"/>
            <a:ext cx="33350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6600"/>
                </a:solidFill>
              </a:rPr>
              <a:t>“</a:t>
            </a:r>
            <a:r>
              <a:rPr lang="en-US" sz="3600" b="1" dirty="0" err="1">
                <a:solidFill>
                  <a:srgbClr val="006600"/>
                </a:solidFill>
              </a:rPr>
              <a:t>Yurtim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>
                <a:solidFill>
                  <a:srgbClr val="006600"/>
                </a:solidFill>
              </a:rPr>
              <a:t>uchun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>
                <a:solidFill>
                  <a:srgbClr val="006600"/>
                </a:solidFill>
              </a:rPr>
              <a:t>g‘oya</a:t>
            </a:r>
            <a:r>
              <a:rPr lang="en-US" sz="3600" b="1" dirty="0">
                <a:solidFill>
                  <a:srgbClr val="006600"/>
                </a:solidFill>
              </a:rPr>
              <a:t>” </a:t>
            </a:r>
            <a:r>
              <a:rPr lang="en-US" sz="3600" b="1" dirty="0" err="1">
                <a:solidFill>
                  <a:srgbClr val="0807E3"/>
                </a:solidFill>
              </a:rPr>
              <a:t>loyihasida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ishtirok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eting</a:t>
            </a:r>
            <a:r>
              <a:rPr lang="en-US" sz="3600" b="1" dirty="0">
                <a:solidFill>
                  <a:srgbClr val="0807E3"/>
                </a:solidFill>
              </a:rPr>
              <a:t>.</a:t>
            </a:r>
            <a:endParaRPr lang="ru-RU" sz="3600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ВИДЕО ДАРС 2 БОСКИЧ\фон 4 синф\фон гули 22\m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4905" y="3070746"/>
            <a:ext cx="2443625" cy="3242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фон ддддддд\д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666" y="306502"/>
            <a:ext cx="8900878" cy="6006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25566" y="1452227"/>
            <a:ext cx="33350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FF"/>
                </a:solidFill>
              </a:rPr>
              <a:t> </a:t>
            </a:r>
            <a:r>
              <a:rPr lang="en-US" sz="4400" b="1" dirty="0">
                <a:solidFill>
                  <a:srgbClr val="FF00FF"/>
                </a:solidFill>
              </a:rPr>
              <a:t>3 </a:t>
            </a:r>
            <a:r>
              <a:rPr lang="en-US" sz="4400" b="1" dirty="0" err="1">
                <a:solidFill>
                  <a:srgbClr val="FF00FF"/>
                </a:solidFill>
              </a:rPr>
              <a:t>guruhga</a:t>
            </a:r>
            <a:r>
              <a:rPr lang="en-US" sz="4400" b="1" dirty="0">
                <a:solidFill>
                  <a:srgbClr val="FF00FF"/>
                </a:solidFill>
              </a:rPr>
              <a:t> </a:t>
            </a:r>
            <a:r>
              <a:rPr lang="en-US" sz="4400" b="1" dirty="0" err="1">
                <a:solidFill>
                  <a:srgbClr val="FF00FF"/>
                </a:solidFill>
              </a:rPr>
              <a:t>bo‘lining</a:t>
            </a:r>
            <a:r>
              <a:rPr lang="en-US" sz="4400" b="1" dirty="0">
                <a:solidFill>
                  <a:srgbClr val="FF00FF"/>
                </a:solidFill>
              </a:rPr>
              <a:t>.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6603777" y="668740"/>
            <a:ext cx="850710" cy="928048"/>
          </a:xfrm>
          <a:prstGeom prst="star32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23140" y="707099"/>
            <a:ext cx="648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 1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ВИДЕО ДАРС 2 БОСКИЧ\фон 4 синф\фон гули 22\m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4905" y="3070746"/>
            <a:ext cx="2443625" cy="3242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фон ддддддд\д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666" y="306502"/>
            <a:ext cx="8900878" cy="6006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29807" y="767350"/>
            <a:ext cx="41085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O‘zingiz</a:t>
            </a:r>
            <a:endParaRPr lang="en-US" sz="3200" dirty="0" smtClean="0">
              <a:solidFill>
                <a:srgbClr val="000066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yashayotgan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hudud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yoki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o‘qiyotgan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maktabingizdagi</a:t>
            </a:r>
            <a:endParaRPr lang="en-US" sz="3200" dirty="0">
              <a:solidFill>
                <a:srgbClr val="000066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000066"/>
                </a:solidFill>
              </a:rPr>
              <a:t>muammolarni</a:t>
            </a:r>
            <a:r>
              <a:rPr lang="en-US" sz="3200" dirty="0" smtClean="0">
                <a:solidFill>
                  <a:srgbClr val="000066"/>
                </a:solidFill>
              </a:rPr>
              <a:t>  </a:t>
            </a:r>
            <a:r>
              <a:rPr lang="en-US" sz="3200" dirty="0" err="1">
                <a:solidFill>
                  <a:srgbClr val="000066"/>
                </a:solidFill>
              </a:rPr>
              <a:t>yozing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6603777" y="668740"/>
            <a:ext cx="850710" cy="928048"/>
          </a:xfrm>
          <a:prstGeom prst="star32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23140" y="707099"/>
            <a:ext cx="648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 2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ВИДЕО ДАРС 2 БОСКИЧ\фон 4 синф\фон гули 22\m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4905" y="3070746"/>
            <a:ext cx="2443625" cy="3242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фон ддддддд\д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666" y="306502"/>
            <a:ext cx="8900878" cy="6006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29807" y="1081254"/>
            <a:ext cx="41085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Ularni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qanday</a:t>
            </a:r>
            <a:endParaRPr lang="en-US" sz="3200" dirty="0" smtClean="0">
              <a:solidFill>
                <a:srgbClr val="000066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hal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qilish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mumkinligi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haqida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endParaRPr lang="en-US" sz="3200" dirty="0" smtClean="0">
              <a:solidFill>
                <a:srgbClr val="000066"/>
              </a:solidFill>
            </a:endParaRPr>
          </a:p>
          <a:p>
            <a:pPr algn="ctr"/>
            <a:r>
              <a:rPr lang="en-US" sz="3200" dirty="0" err="1">
                <a:solidFill>
                  <a:srgbClr val="000066"/>
                </a:solidFill>
              </a:rPr>
              <a:t>f</a:t>
            </a:r>
            <a:r>
              <a:rPr lang="en-US" sz="3200" dirty="0" err="1" smtClean="0">
                <a:solidFill>
                  <a:srgbClr val="000066"/>
                </a:solidFill>
              </a:rPr>
              <a:t>ikr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yuriting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6603777" y="668740"/>
            <a:ext cx="850710" cy="928048"/>
          </a:xfrm>
          <a:prstGeom prst="star32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23140" y="707099"/>
            <a:ext cx="648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 3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19295</TotalTime>
  <Words>140</Words>
  <Application>Microsoft Office PowerPoint</Application>
  <PresentationFormat>Произвольный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1743</cp:revision>
  <dcterms:created xsi:type="dcterms:W3CDTF">2020-04-19T11:34:46Z</dcterms:created>
  <dcterms:modified xsi:type="dcterms:W3CDTF">2021-12-07T05:35:49Z</dcterms:modified>
</cp:coreProperties>
</file>