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891" r:id="rId4"/>
    <p:sldId id="890" r:id="rId5"/>
    <p:sldId id="883" r:id="rId6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FFCCFF"/>
    <a:srgbClr val="006600"/>
    <a:srgbClr val="000066"/>
    <a:srgbClr val="FF99FF"/>
    <a:srgbClr val="FF00FF"/>
    <a:srgbClr val="99CC00"/>
    <a:srgbClr val="99FFCC"/>
    <a:srgbClr val="66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9588" y="360333"/>
            <a:ext cx="65452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000" b="1" dirty="0" err="1" smtClean="0">
                <a:solidFill>
                  <a:srgbClr val="006600"/>
                </a:solidFill>
              </a:rPr>
              <a:t>G‘aroyib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ixtirolar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6351" y="2195083"/>
            <a:ext cx="5864638" cy="4237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www.tsmnn.ru/upload/iblock/e1e/e1ebb773feab08be8db6060fd42ae6c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10783" b="11464"/>
          <a:stretch/>
        </p:blipFill>
        <p:spPr bwMode="auto">
          <a:xfrm>
            <a:off x="4058567" y="2711753"/>
            <a:ext cx="4133548" cy="3625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ертикальный свиток 16"/>
          <p:cNvSpPr/>
          <p:nvPr/>
        </p:nvSpPr>
        <p:spPr>
          <a:xfrm>
            <a:off x="600502" y="1132764"/>
            <a:ext cx="4116410" cy="3391568"/>
          </a:xfrm>
          <a:prstGeom prst="verticalScroll">
            <a:avLst>
              <a:gd name="adj" fmla="val 11649"/>
            </a:avLst>
          </a:prstGeom>
          <a:solidFill>
            <a:schemeClr val="bg1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22161" y="1965278"/>
            <a:ext cx="25937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</a:rPr>
              <a:t>Xalq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ta’limi</a:t>
            </a:r>
            <a:endParaRPr lang="ru-RU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vaziriga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endParaRPr lang="ru-RU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</a:rPr>
              <a:t>xat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yozing</a:t>
            </a:r>
            <a:endParaRPr lang="ru-RU" sz="40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985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88773" y="1428633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71886" y="384491"/>
            <a:ext cx="9864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Xalq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ta’limi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vaziriga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xat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yozing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r>
              <a:rPr lang="en-US" sz="3600" b="1" dirty="0" err="1">
                <a:solidFill>
                  <a:srgbClr val="000066"/>
                </a:solidFill>
              </a:rPr>
              <a:t>Xatda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quyidagi</a:t>
            </a:r>
            <a:r>
              <a:rPr lang="ru-RU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ma’lumotlar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bo‘lishiga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e’tibor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qarating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6956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9206" y="1749236"/>
            <a:ext cx="11049547" cy="4349143"/>
          </a:xfrm>
          <a:prstGeom prst="roundRec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241" y="1737947"/>
            <a:ext cx="9007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Xalq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ta’limi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vazirining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ismi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 smtClean="0">
                <a:solidFill>
                  <a:srgbClr val="000066"/>
                </a:solidFill>
              </a:rPr>
              <a:t>familiyasi</a:t>
            </a:r>
            <a:r>
              <a:rPr lang="en-US" sz="4000" dirty="0">
                <a:solidFill>
                  <a:srgbClr val="000066"/>
                </a:solidFill>
              </a:rPr>
              <a:t>;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1690" y="2473129"/>
            <a:ext cx="9007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6600"/>
                </a:solidFill>
              </a:rPr>
              <a:t>o‘zingizning</a:t>
            </a:r>
            <a:r>
              <a:rPr lang="en-US" sz="4000" dirty="0">
                <a:solidFill>
                  <a:srgbClr val="006600"/>
                </a:solidFill>
              </a:rPr>
              <a:t> ism </a:t>
            </a:r>
            <a:r>
              <a:rPr lang="en-US" sz="4000" dirty="0" err="1" smtClean="0">
                <a:solidFill>
                  <a:srgbClr val="006600"/>
                </a:solidFill>
              </a:rPr>
              <a:t>familiyaingiz</a:t>
            </a:r>
            <a:r>
              <a:rPr lang="en-US" sz="4000" dirty="0" smtClean="0">
                <a:solidFill>
                  <a:srgbClr val="006600"/>
                </a:solidFill>
              </a:rPr>
              <a:t>;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8041" y="3221959"/>
            <a:ext cx="9007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qaysi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maktabda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o‘qishingiz</a:t>
            </a:r>
            <a:r>
              <a:rPr lang="en-US" sz="4000" dirty="0" smtClean="0">
                <a:solidFill>
                  <a:srgbClr val="000066"/>
                </a:solidFill>
              </a:rPr>
              <a:t>;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5336" y="3910160"/>
            <a:ext cx="10901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kelajakda</a:t>
            </a:r>
            <a:r>
              <a:rPr lang="en-US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>
                <a:solidFill>
                  <a:srgbClr val="006600"/>
                </a:solidFill>
              </a:rPr>
              <a:t>amalga</a:t>
            </a:r>
            <a:r>
              <a:rPr lang="en-US" sz="4000" dirty="0">
                <a:solidFill>
                  <a:srgbClr val="006600"/>
                </a:solidFill>
              </a:rPr>
              <a:t> </a:t>
            </a:r>
            <a:r>
              <a:rPr lang="en-US" sz="4000" dirty="0" err="1">
                <a:solidFill>
                  <a:srgbClr val="006600"/>
                </a:solidFill>
              </a:rPr>
              <a:t>oshirmoqchi</a:t>
            </a:r>
            <a:r>
              <a:rPr lang="en-US" sz="4000" dirty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bo‘lgan</a:t>
            </a:r>
            <a:r>
              <a:rPr lang="ru-RU" sz="4000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g‘oyangiz</a:t>
            </a:r>
            <a:r>
              <a:rPr lang="en-US" sz="4000" dirty="0" smtClean="0">
                <a:solidFill>
                  <a:srgbClr val="006600"/>
                </a:solidFill>
              </a:rPr>
              <a:t>;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5336" y="4595294"/>
            <a:ext cx="10901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nima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uchun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shu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ishni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qilmoqchi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ekaningiz</a:t>
            </a:r>
            <a:r>
              <a:rPr lang="en-US" sz="4000" dirty="0" smtClean="0">
                <a:solidFill>
                  <a:srgbClr val="000066"/>
                </a:solidFill>
              </a:rPr>
              <a:t>;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8041" y="5261055"/>
            <a:ext cx="10901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6600"/>
                </a:solidFill>
              </a:rPr>
              <a:t>uni</a:t>
            </a:r>
            <a:r>
              <a:rPr lang="en-US" sz="4000" dirty="0">
                <a:solidFill>
                  <a:srgbClr val="006600"/>
                </a:solidFill>
              </a:rPr>
              <a:t> </a:t>
            </a:r>
            <a:r>
              <a:rPr lang="en-US" sz="4000" dirty="0" err="1">
                <a:solidFill>
                  <a:srgbClr val="006600"/>
                </a:solidFill>
              </a:rPr>
              <a:t>qanday</a:t>
            </a:r>
            <a:r>
              <a:rPr lang="en-US" sz="4000" dirty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</a:rPr>
              <a:t>nomlaganingiz</a:t>
            </a:r>
            <a:r>
              <a:rPr lang="en-US" sz="4000" dirty="0" smtClean="0">
                <a:solidFill>
                  <a:srgbClr val="006600"/>
                </a:solidFill>
              </a:rPr>
              <a:t>.</a:t>
            </a:r>
            <a:endParaRPr lang="ru-RU" sz="4000" dirty="0">
              <a:solidFill>
                <a:srgbClr val="006600"/>
              </a:solidFill>
            </a:endParaRPr>
          </a:p>
        </p:txBody>
      </p:sp>
      <p:pic>
        <p:nvPicPr>
          <p:cNvPr id="15" name="Picture 2" descr="https://www.tsmnn.ru/upload/iblock/e1e/e1ebb773feab08be8db6060fd42ae6c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10783" b="11464"/>
          <a:stretch/>
        </p:blipFill>
        <p:spPr bwMode="auto">
          <a:xfrm>
            <a:off x="9424456" y="1994203"/>
            <a:ext cx="2184650" cy="1915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гули 22\m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905" y="3070746"/>
            <a:ext cx="2443625" cy="3242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фон ддддддд\д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666" y="306502"/>
            <a:ext cx="8900878" cy="60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23140" y="707099"/>
            <a:ext cx="648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47419" y="1171287"/>
            <a:ext cx="5821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G‘aroyib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ixtirolar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aqida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videorolik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19341</TotalTime>
  <Words>79</Words>
  <Application>Microsoft Office PowerPoint</Application>
  <PresentationFormat>Произвольный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1750</cp:revision>
  <dcterms:created xsi:type="dcterms:W3CDTF">2020-04-19T11:34:46Z</dcterms:created>
  <dcterms:modified xsi:type="dcterms:W3CDTF">2021-12-27T08:25:36Z</dcterms:modified>
</cp:coreProperties>
</file>