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9" r:id="rId4"/>
    <p:sldId id="884" r:id="rId5"/>
    <p:sldId id="885" r:id="rId6"/>
    <p:sldId id="886" r:id="rId7"/>
    <p:sldId id="888" r:id="rId8"/>
    <p:sldId id="889" r:id="rId9"/>
    <p:sldId id="891" r:id="rId10"/>
    <p:sldId id="892" r:id="rId11"/>
    <p:sldId id="890" r:id="rId12"/>
    <p:sldId id="883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6600"/>
    <a:srgbClr val="000066"/>
    <a:srgbClr val="FF00FF"/>
    <a:srgbClr val="FFFF66"/>
    <a:srgbClr val="FFCCFF"/>
    <a:srgbClr val="66FFCC"/>
    <a:srgbClr val="FF99FF"/>
    <a:srgbClr val="99CC00"/>
    <a:srgbClr val="E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99295" y="275760"/>
            <a:ext cx="853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</a:rPr>
              <a:t>Bu </a:t>
            </a:r>
            <a:r>
              <a:rPr lang="en-US" sz="3600" b="1" dirty="0" err="1">
                <a:solidFill>
                  <a:srgbClr val="000066"/>
                </a:solidFill>
              </a:rPr>
              <a:t>narsalardan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qaysi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birinchi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qilingan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5656" y="1831995"/>
            <a:ext cx="7245477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2590615" y="1791486"/>
            <a:ext cx="7016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</a:rPr>
              <a:t>yelparrak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konditsioner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5657" y="2821835"/>
            <a:ext cx="7241539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2561091" y="2781326"/>
            <a:ext cx="673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807E3"/>
                </a:solidFill>
              </a:rPr>
              <a:t>   </a:t>
            </a:r>
            <a:r>
              <a:rPr lang="en-US" sz="4800" b="1" dirty="0" err="1" smtClean="0">
                <a:solidFill>
                  <a:srgbClr val="0807E3"/>
                </a:solidFill>
              </a:rPr>
              <a:t>mashina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velosiped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54253" y="3805879"/>
            <a:ext cx="7241539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4182855" y="3765370"/>
            <a:ext cx="673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807E3"/>
                </a:solidFill>
              </a:rPr>
              <a:t>b</a:t>
            </a:r>
            <a:r>
              <a:rPr lang="en-US" sz="4800" b="1" dirty="0" err="1" smtClean="0">
                <a:solidFill>
                  <a:srgbClr val="0807E3"/>
                </a:solidFill>
              </a:rPr>
              <a:t>o‘r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flomaster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54253" y="4749323"/>
            <a:ext cx="7241539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2818055" y="4708814"/>
            <a:ext cx="673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807E3"/>
                </a:solidFill>
              </a:rPr>
              <a:t>televizor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kompyuter</a:t>
            </a:r>
            <a:endParaRPr lang="ru-RU" sz="4800" b="1" dirty="0">
              <a:solidFill>
                <a:srgbClr val="0807E3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3007" r="54521" b="30821"/>
          <a:stretch/>
        </p:blipFill>
        <p:spPr bwMode="auto">
          <a:xfrm>
            <a:off x="0" y="35155"/>
            <a:ext cx="2452176" cy="153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2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90615" y="316704"/>
            <a:ext cx="783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</a:rPr>
              <a:t>Bu </a:t>
            </a:r>
            <a:r>
              <a:rPr lang="en-US" sz="3600" b="1" dirty="0" err="1">
                <a:solidFill>
                  <a:srgbClr val="000066"/>
                </a:solidFill>
              </a:rPr>
              <a:t>narsalardan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qaysi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birinchi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qilingan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5656" y="1831995"/>
            <a:ext cx="7245477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2590615" y="1791486"/>
            <a:ext cx="7016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yelparrak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konditsioner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5657" y="2821835"/>
            <a:ext cx="7241539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2561091" y="2781326"/>
            <a:ext cx="673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807E3"/>
                </a:solidFill>
              </a:rPr>
              <a:t>   </a:t>
            </a:r>
            <a:r>
              <a:rPr lang="en-US" sz="4800" b="1" dirty="0" err="1" smtClean="0">
                <a:solidFill>
                  <a:srgbClr val="0807E3"/>
                </a:solidFill>
              </a:rPr>
              <a:t>mashina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06600"/>
                </a:solidFill>
              </a:rPr>
              <a:t>velosiped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54253" y="3805879"/>
            <a:ext cx="7241539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4182855" y="3765370"/>
            <a:ext cx="673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6600"/>
                </a:solidFill>
              </a:rPr>
              <a:t>b</a:t>
            </a:r>
            <a:r>
              <a:rPr lang="en-US" sz="4800" b="1" dirty="0" err="1" smtClean="0">
                <a:solidFill>
                  <a:srgbClr val="006600"/>
                </a:solidFill>
              </a:rPr>
              <a:t>o‘r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flomaster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54253" y="4749323"/>
            <a:ext cx="7241539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2818055" y="4708814"/>
            <a:ext cx="673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6600"/>
                </a:solidFill>
              </a:rPr>
              <a:t>televizor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>
                <a:solidFill>
                  <a:srgbClr val="0807E3"/>
                </a:solidFill>
              </a:rPr>
              <a:t>- </a:t>
            </a:r>
            <a:r>
              <a:rPr lang="en-US" sz="4800" b="1" dirty="0" err="1" smtClean="0">
                <a:solidFill>
                  <a:srgbClr val="0807E3"/>
                </a:solidFill>
              </a:rPr>
              <a:t>kompyuter</a:t>
            </a:r>
            <a:endParaRPr lang="ru-RU" sz="4800" b="1" dirty="0">
              <a:solidFill>
                <a:srgbClr val="0807E3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3007" r="54521" b="30821"/>
          <a:stretch/>
        </p:blipFill>
        <p:spPr bwMode="auto">
          <a:xfrm>
            <a:off x="0" y="35155"/>
            <a:ext cx="2452176" cy="153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0122" y="360333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0896" r="8744" b="9701"/>
          <a:stretch/>
        </p:blipFill>
        <p:spPr bwMode="auto">
          <a:xfrm>
            <a:off x="1063177" y="1829374"/>
            <a:ext cx="7512328" cy="36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09594" y="269125"/>
            <a:ext cx="8980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</a:rPr>
              <a:t>Rasmdagi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narsalarning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nomini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ayting</a:t>
            </a:r>
            <a:r>
              <a:rPr lang="en-US" sz="4400" b="1" dirty="0" smtClean="0">
                <a:solidFill>
                  <a:srgbClr val="000066"/>
                </a:solidFill>
              </a:rPr>
              <a:t>.</a:t>
            </a:r>
            <a:endParaRPr lang="en-US" sz="4400" b="1" dirty="0">
              <a:solidFill>
                <a:srgbClr val="000066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0896" r="8744" b="9701"/>
          <a:stretch/>
        </p:blipFill>
        <p:spPr bwMode="auto">
          <a:xfrm>
            <a:off x="912214" y="1288931"/>
            <a:ext cx="10347577" cy="501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35060" y="31532"/>
            <a:ext cx="1694642" cy="1633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круглая скобка 2"/>
          <p:cNvSpPr/>
          <p:nvPr/>
        </p:nvSpPr>
        <p:spPr>
          <a:xfrm>
            <a:off x="2409594" y="1501254"/>
            <a:ext cx="1179767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круглая скобка 13"/>
          <p:cNvSpPr/>
          <p:nvPr/>
        </p:nvSpPr>
        <p:spPr>
          <a:xfrm flipH="1">
            <a:off x="1146411" y="1503189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>
            <a:off x="4916233" y="1492453"/>
            <a:ext cx="1179767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flipH="1">
            <a:off x="3653050" y="1494388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7454719" y="1501254"/>
            <a:ext cx="1179767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круглая скобка 21"/>
          <p:cNvSpPr/>
          <p:nvPr/>
        </p:nvSpPr>
        <p:spPr>
          <a:xfrm flipH="1">
            <a:off x="6191536" y="1503189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круглая скобка 22"/>
          <p:cNvSpPr/>
          <p:nvPr/>
        </p:nvSpPr>
        <p:spPr>
          <a:xfrm>
            <a:off x="9992200" y="1487523"/>
            <a:ext cx="1179767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flipH="1">
            <a:off x="8729017" y="1489458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>
            <a:off x="2327001" y="4152761"/>
            <a:ext cx="128895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flipH="1">
            <a:off x="1063818" y="4154696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>
            <a:off x="5011769" y="4168344"/>
            <a:ext cx="1179767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 flipH="1">
            <a:off x="3748586" y="4170279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круглая скобка 31"/>
          <p:cNvSpPr/>
          <p:nvPr/>
        </p:nvSpPr>
        <p:spPr>
          <a:xfrm>
            <a:off x="7576546" y="4168344"/>
            <a:ext cx="1179767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круглая скобка 32"/>
          <p:cNvSpPr/>
          <p:nvPr/>
        </p:nvSpPr>
        <p:spPr>
          <a:xfrm flipH="1">
            <a:off x="6313363" y="4170279"/>
            <a:ext cx="1263182" cy="1929181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>
            <a:off x="10142328" y="4154696"/>
            <a:ext cx="1179767" cy="2146344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круглая скобка 34"/>
          <p:cNvSpPr/>
          <p:nvPr/>
        </p:nvSpPr>
        <p:spPr>
          <a:xfrm flipH="1">
            <a:off x="8879145" y="4156631"/>
            <a:ext cx="1263182" cy="2146344"/>
          </a:xfrm>
          <a:prstGeom prst="rightBracke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8153" y="192817"/>
            <a:ext cx="9028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</a:rPr>
              <a:t>Rasmdagi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narsalarning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nomini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yozing</a:t>
            </a:r>
            <a:r>
              <a:rPr lang="en-US" sz="4400" b="1" dirty="0">
                <a:solidFill>
                  <a:srgbClr val="000066"/>
                </a:solidFill>
              </a:rPr>
              <a:t>.</a:t>
            </a:r>
            <a:endParaRPr lang="ru-RU" sz="44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0896" r="8744" b="9701"/>
          <a:stretch/>
        </p:blipFill>
        <p:spPr bwMode="auto">
          <a:xfrm>
            <a:off x="912214" y="1616483"/>
            <a:ext cx="10347577" cy="501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52401" y="1235683"/>
            <a:ext cx="2020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velosiped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0438" y="1230189"/>
            <a:ext cx="2279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kompyuter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9496" y="1223611"/>
            <a:ext cx="183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televizor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00940" y="1259061"/>
            <a:ext cx="155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marker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3550" y="3941205"/>
            <a:ext cx="181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mashina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2955" y="3918489"/>
            <a:ext cx="2603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konditsioner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28847" y="3941205"/>
            <a:ext cx="222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doska-bo‘r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17579" y="3913909"/>
            <a:ext cx="1985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yelparrak</a:t>
            </a:r>
            <a:endParaRPr lang="ru-RU" sz="3600" dirty="0">
              <a:solidFill>
                <a:srgbClr val="0807E3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27856" y="31532"/>
            <a:ext cx="1834475" cy="1413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6137" y="438481"/>
            <a:ext cx="10089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Rasmdagi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nimasi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bir-biriga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o‘xshaydi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6" t="20896" r="8743" b="9701"/>
          <a:stretch/>
        </p:blipFill>
        <p:spPr bwMode="auto">
          <a:xfrm>
            <a:off x="7478973" y="1288931"/>
            <a:ext cx="4192980" cy="42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0896" r="47635" b="9701"/>
          <a:stretch/>
        </p:blipFill>
        <p:spPr bwMode="auto">
          <a:xfrm>
            <a:off x="418300" y="1477429"/>
            <a:ext cx="4399360" cy="411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722126" y="1636558"/>
            <a:ext cx="2361062" cy="37808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ссссссс фон\с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46" y="2392556"/>
            <a:ext cx="1498146" cy="24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6137" y="438481"/>
            <a:ext cx="10089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Rasmdagi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nimasi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bir-biriga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o‘xshaydi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56225" r="8743" b="9701"/>
          <a:stretch/>
        </p:blipFill>
        <p:spPr bwMode="auto">
          <a:xfrm>
            <a:off x="1520255" y="4158766"/>
            <a:ext cx="8601207" cy="20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20896" r="8301" b="46845"/>
          <a:stretch/>
        </p:blipFill>
        <p:spPr bwMode="auto">
          <a:xfrm>
            <a:off x="1623064" y="1084812"/>
            <a:ext cx="8552278" cy="19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852382" y="2644099"/>
            <a:ext cx="1" cy="193916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055893" y="2644099"/>
            <a:ext cx="1815152" cy="193916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2" t="20896" r="27097" b="46845"/>
          <a:stretch/>
        </p:blipFill>
        <p:spPr bwMode="auto">
          <a:xfrm>
            <a:off x="8189008" y="4057072"/>
            <a:ext cx="2810071" cy="23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3" t="56225" r="8743" b="9701"/>
          <a:stretch/>
        </p:blipFill>
        <p:spPr bwMode="auto">
          <a:xfrm>
            <a:off x="5970896" y="1180498"/>
            <a:ext cx="2088812" cy="20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 стрелкой 36"/>
          <p:cNvCxnSpPr/>
          <p:nvPr/>
        </p:nvCxnSpPr>
        <p:spPr>
          <a:xfrm>
            <a:off x="5569650" y="2213219"/>
            <a:ext cx="3826597" cy="237004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558352" y="2429301"/>
            <a:ext cx="2022596" cy="2689986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6137" y="438481"/>
            <a:ext cx="10089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Rasmdagi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nimasi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bir-biriga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o‘xshaydi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6" t="20896" r="8743" b="9701"/>
          <a:stretch/>
        </p:blipFill>
        <p:spPr bwMode="auto">
          <a:xfrm>
            <a:off x="7478973" y="1288931"/>
            <a:ext cx="4192980" cy="42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0896" r="47635" b="9701"/>
          <a:stretch/>
        </p:blipFill>
        <p:spPr bwMode="auto">
          <a:xfrm>
            <a:off x="418300" y="1477429"/>
            <a:ext cx="4399360" cy="411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722126" y="1288932"/>
            <a:ext cx="2361062" cy="51528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91990" y="2297548"/>
            <a:ext cx="182133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</a:rPr>
              <a:t>Ularning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6600"/>
                </a:solidFill>
              </a:rPr>
              <a:t>barchasi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6600"/>
                </a:solidFill>
              </a:rPr>
              <a:t>i</a:t>
            </a:r>
            <a:r>
              <a:rPr lang="en-US" sz="3600" b="1" dirty="0" err="1" smtClean="0">
                <a:solidFill>
                  <a:srgbClr val="006600"/>
                </a:solidFill>
              </a:rPr>
              <a:t>nsonlar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uchun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6600"/>
                </a:solidFill>
              </a:rPr>
              <a:t>x</a:t>
            </a:r>
            <a:r>
              <a:rPr lang="en-US" sz="3600" b="1" dirty="0" err="1" smtClean="0">
                <a:solidFill>
                  <a:srgbClr val="006600"/>
                </a:solidFill>
              </a:rPr>
              <a:t>izmat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6600"/>
                </a:solidFill>
              </a:rPr>
              <a:t>q</a:t>
            </a:r>
            <a:r>
              <a:rPr lang="en-US" sz="3600" b="1" dirty="0" err="1" smtClean="0">
                <a:solidFill>
                  <a:srgbClr val="006600"/>
                </a:solidFill>
              </a:rPr>
              <a:t>iladi</a:t>
            </a:r>
            <a:r>
              <a:rPr lang="en-US" sz="3600" b="1" dirty="0" smtClean="0">
                <a:solidFill>
                  <a:srgbClr val="006600"/>
                </a:solidFill>
              </a:rPr>
              <a:t>.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6137" y="438481"/>
            <a:ext cx="9568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O‘xshash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narsalarning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nomini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yonma</a:t>
            </a:r>
            <a:r>
              <a:rPr lang="en-US" sz="3600" b="1" dirty="0">
                <a:solidFill>
                  <a:srgbClr val="000066"/>
                </a:solidFill>
              </a:rPr>
              <a:t>-yon </a:t>
            </a:r>
            <a:r>
              <a:rPr lang="en-US" sz="3600" b="1" dirty="0" err="1">
                <a:solidFill>
                  <a:srgbClr val="000066"/>
                </a:solidFill>
              </a:rPr>
              <a:t>yozing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56225" r="8743" b="9701"/>
          <a:stretch/>
        </p:blipFill>
        <p:spPr bwMode="auto">
          <a:xfrm>
            <a:off x="1598599" y="4178575"/>
            <a:ext cx="8601207" cy="20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20896" r="8301" b="46845"/>
          <a:stretch/>
        </p:blipFill>
        <p:spPr bwMode="auto">
          <a:xfrm>
            <a:off x="1623064" y="1084812"/>
            <a:ext cx="8552278" cy="19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2" t="20896" r="27097" b="46845"/>
          <a:stretch/>
        </p:blipFill>
        <p:spPr bwMode="auto">
          <a:xfrm>
            <a:off x="8179359" y="4255893"/>
            <a:ext cx="2810071" cy="23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3" t="56225" r="8743" b="9701"/>
          <a:stretch/>
        </p:blipFill>
        <p:spPr bwMode="auto">
          <a:xfrm>
            <a:off x="5970896" y="1180498"/>
            <a:ext cx="2088812" cy="20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04952" y="3362090"/>
            <a:ext cx="7820480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49176" y="3321581"/>
            <a:ext cx="7273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Namuna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0807E3"/>
                </a:solidFill>
              </a:rPr>
              <a:t>yelparrak</a:t>
            </a:r>
            <a:r>
              <a:rPr lang="en-US" sz="4000" b="1" dirty="0">
                <a:solidFill>
                  <a:srgbClr val="0807E3"/>
                </a:solidFill>
              </a:rPr>
              <a:t> - </a:t>
            </a:r>
            <a:r>
              <a:rPr lang="en-US" sz="4000" b="1" dirty="0" err="1" smtClean="0">
                <a:solidFill>
                  <a:srgbClr val="0807E3"/>
                </a:solidFill>
              </a:rPr>
              <a:t>konditsioner</a:t>
            </a:r>
            <a:endParaRPr lang="ru-RU" sz="40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5656" y="233761"/>
            <a:ext cx="9239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4 </a:t>
            </a:r>
            <a:r>
              <a:rPr lang="en-US" sz="3600" b="1" dirty="0" err="1" smtClean="0">
                <a:solidFill>
                  <a:srgbClr val="000066"/>
                </a:solidFill>
              </a:rPr>
              <a:t>guruhga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bo‘lining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O‘xshash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asosida</a:t>
            </a:r>
            <a:endParaRPr lang="en-US" sz="3600" b="1" dirty="0">
              <a:solidFill>
                <a:srgbClr val="000066"/>
              </a:solidFill>
            </a:endParaRPr>
          </a:p>
          <a:p>
            <a:r>
              <a:rPr lang="en-US" sz="3600" b="1" dirty="0" err="1">
                <a:solidFill>
                  <a:srgbClr val="000066"/>
                </a:solidFill>
              </a:rPr>
              <a:t>quyidagi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savollarga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javob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tayyorlang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7857" y="2065458"/>
            <a:ext cx="9451317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51624" y="2065458"/>
            <a:ext cx="8576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Bu </a:t>
            </a:r>
            <a:r>
              <a:rPr lang="en-US" sz="4000" b="1" dirty="0" err="1">
                <a:solidFill>
                  <a:srgbClr val="000066"/>
                </a:solidFill>
              </a:rPr>
              <a:t>narsalar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nimasi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o‘xshash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3007" r="54521" b="30821"/>
          <a:stretch/>
        </p:blipFill>
        <p:spPr bwMode="auto">
          <a:xfrm>
            <a:off x="0" y="35155"/>
            <a:ext cx="2452176" cy="153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73457" y="2065457"/>
            <a:ext cx="914400" cy="7801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96435" y="2025762"/>
            <a:ext cx="57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1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74212" y="2979238"/>
            <a:ext cx="9451317" cy="13234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937979" y="2951942"/>
            <a:ext cx="9287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Bu </a:t>
            </a:r>
            <a:r>
              <a:rPr lang="en-US" sz="4000" b="1" dirty="0" err="1">
                <a:solidFill>
                  <a:srgbClr val="000066"/>
                </a:solidFill>
              </a:rPr>
              <a:t>narsalardan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qaysi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birinchi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ixtiro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qilingan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59812" y="2979237"/>
            <a:ext cx="914400" cy="7801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2790" y="2939542"/>
            <a:ext cx="57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01507" y="4366701"/>
            <a:ext cx="9451317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65274" y="4366701"/>
            <a:ext cx="8576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Ulardan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nima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maqsadda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foydalanamiz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87107" y="4366700"/>
            <a:ext cx="914400" cy="7801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10085" y="4327005"/>
            <a:ext cx="57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</a:rPr>
              <a:t>3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01507" y="5270320"/>
            <a:ext cx="9451317" cy="780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65274" y="5270320"/>
            <a:ext cx="8576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Qaysi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ko‘proq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foydali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87107" y="5270319"/>
            <a:ext cx="914400" cy="7801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10085" y="5230624"/>
            <a:ext cx="57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</a:rPr>
              <a:t>4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6" grpId="0"/>
      <p:bldP spid="31" grpId="0"/>
      <p:bldP spid="33" grpId="0"/>
      <p:bldP spid="35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18372</TotalTime>
  <Words>158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1716</cp:revision>
  <dcterms:created xsi:type="dcterms:W3CDTF">2020-04-19T11:34:46Z</dcterms:created>
  <dcterms:modified xsi:type="dcterms:W3CDTF">2021-12-03T07:01:27Z</dcterms:modified>
</cp:coreProperties>
</file>