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29" r:id="rId4"/>
    <p:sldId id="882" r:id="rId5"/>
    <p:sldId id="862" r:id="rId6"/>
    <p:sldId id="876" r:id="rId7"/>
    <p:sldId id="861" r:id="rId8"/>
    <p:sldId id="883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FF"/>
    <a:srgbClr val="0807E3"/>
    <a:srgbClr val="FFFF66"/>
    <a:srgbClr val="006600"/>
    <a:srgbClr val="FFCCFF"/>
    <a:srgbClr val="66FFCC"/>
    <a:srgbClr val="FF99FF"/>
    <a:srgbClr val="99CC00"/>
    <a:srgbClr val="E56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35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0122" y="360333"/>
            <a:ext cx="10894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rgbClr val="006600"/>
                </a:solidFill>
              </a:rPr>
              <a:t>G‘aroyib</a:t>
            </a:r>
            <a:r>
              <a:rPr lang="en-US" sz="6000" b="1" dirty="0" smtClean="0">
                <a:solidFill>
                  <a:srgbClr val="006600"/>
                </a:solidFill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</a:rPr>
              <a:t>ixtirolar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18809" r="51526" b="28391"/>
          <a:stretch/>
        </p:blipFill>
        <p:spPr bwMode="auto">
          <a:xfrm>
            <a:off x="4081521" y="2380776"/>
            <a:ext cx="4914875" cy="3862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67899" y="2101756"/>
            <a:ext cx="3844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0807E3"/>
                </a:solidFill>
              </a:rPr>
              <a:t>Ixtirochi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en-US" sz="4800" b="1" dirty="0" err="1">
                <a:solidFill>
                  <a:srgbClr val="0807E3"/>
                </a:solidFill>
              </a:rPr>
              <a:t>F</a:t>
            </a:r>
            <a:r>
              <a:rPr lang="en-US" sz="4800" b="1" smtClean="0">
                <a:solidFill>
                  <a:srgbClr val="0807E3"/>
                </a:solidFill>
              </a:rPr>
              <a:t>renk</a:t>
            </a:r>
            <a:endParaRPr lang="ru-RU" sz="48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59809" y="1255829"/>
            <a:ext cx="101675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66"/>
                </a:solidFill>
              </a:rPr>
              <a:t>	Biz </a:t>
            </a:r>
            <a:r>
              <a:rPr lang="en-US" sz="3600" dirty="0" err="1">
                <a:solidFill>
                  <a:srgbClr val="000066"/>
                </a:solidFill>
              </a:rPr>
              <a:t>hozir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yax</a:t>
            </a:r>
            <a:r>
              <a:rPr lang="en-US" sz="3600" dirty="0">
                <a:solidFill>
                  <a:srgbClr val="000066"/>
                </a:solidFill>
              </a:rPr>
              <a:t> deb </a:t>
            </a:r>
            <a:r>
              <a:rPr lang="en-US" sz="3600" dirty="0" err="1" smtClean="0">
                <a:solidFill>
                  <a:srgbClr val="000066"/>
                </a:solidFill>
              </a:rPr>
              <a:t>ataydigan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mevali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muz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bundan</a:t>
            </a:r>
            <a:r>
              <a:rPr lang="en-US" sz="3600" dirty="0" smtClean="0">
                <a:solidFill>
                  <a:srgbClr val="000066"/>
                </a:solidFill>
              </a:rPr>
              <a:t> 117 </a:t>
            </a:r>
            <a:r>
              <a:rPr lang="en-US" sz="3600" dirty="0" err="1">
                <a:solidFill>
                  <a:srgbClr val="000066"/>
                </a:solidFill>
              </a:rPr>
              <a:t>yil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oldin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tasodifan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yaratilgan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O‘shanda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Frenk</a:t>
            </a:r>
            <a:r>
              <a:rPr lang="en-US" sz="3600" dirty="0" smtClean="0">
                <a:solidFill>
                  <a:srgbClr val="000066"/>
                </a:solidFill>
              </a:rPr>
              <a:t> 11 </a:t>
            </a:r>
            <a:r>
              <a:rPr lang="en-US" sz="3600" dirty="0" err="1">
                <a:solidFill>
                  <a:srgbClr val="000066"/>
                </a:solidFill>
              </a:rPr>
              <a:t>yosh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bo‘lgan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</a:rPr>
              <a:t>Qish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ko‘cha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juda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sovuq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edi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0066"/>
                </a:solidFill>
              </a:rPr>
              <a:t>	</a:t>
            </a:r>
            <a:r>
              <a:rPr lang="en-US" sz="3600" dirty="0" err="1" smtClean="0">
                <a:solidFill>
                  <a:srgbClr val="000066"/>
                </a:solidFill>
              </a:rPr>
              <a:t>Frenk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meva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ta’mi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keladigan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sodaga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suv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qo‘shib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cho‘p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bilan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aralashtirayotgan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edi</a:t>
            </a:r>
            <a:r>
              <a:rPr lang="en-US" sz="3600" dirty="0">
                <a:solidFill>
                  <a:srgbClr val="000066"/>
                </a:solidFill>
              </a:rPr>
              <a:t>. U </a:t>
            </a:r>
            <a:r>
              <a:rPr lang="en-US" sz="3600" dirty="0" err="1" smtClean="0">
                <a:solidFill>
                  <a:srgbClr val="000066"/>
                </a:solidFill>
              </a:rPr>
              <a:t>uyga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kirib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ketgach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suvli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soda </a:t>
            </a:r>
            <a:r>
              <a:rPr lang="en-US" sz="3600" dirty="0" err="1" smtClean="0">
                <a:solidFill>
                  <a:srgbClr val="000066"/>
                </a:solidFill>
              </a:rPr>
              <a:t>aralashmasi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ichida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tayoqchasi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kecha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hovlida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qolib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ketgan</a:t>
            </a:r>
            <a:r>
              <a:rPr lang="en-US" sz="3600" dirty="0" smtClean="0">
                <a:solidFill>
                  <a:srgbClr val="000066"/>
                </a:solidFill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</a:rPr>
              <a:t>Qattiq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sovuq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bo‘lgani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sabab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>
                <a:solidFill>
                  <a:srgbClr val="000066"/>
                </a:solidFill>
              </a:rPr>
              <a:t>u </a:t>
            </a:r>
            <a:r>
              <a:rPr lang="en-US" sz="3600" dirty="0" err="1">
                <a:solidFill>
                  <a:srgbClr val="000066"/>
                </a:solidFill>
              </a:rPr>
              <a:t>muzlab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qolgan.Shunday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qilib</a:t>
            </a:r>
            <a:r>
              <a:rPr lang="en-US" sz="3600" dirty="0">
                <a:solidFill>
                  <a:srgbClr val="000066"/>
                </a:solidFill>
              </a:rPr>
              <a:t> ilk </a:t>
            </a:r>
            <a:r>
              <a:rPr lang="en-US" sz="3600" dirty="0" err="1" smtClean="0">
                <a:solidFill>
                  <a:srgbClr val="000066"/>
                </a:solidFill>
              </a:rPr>
              <a:t>yax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paydo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bo‘lgan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78836" y="438481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006600"/>
                </a:solidFill>
              </a:rPr>
              <a:t>Ixtirochi</a:t>
            </a:r>
            <a:r>
              <a:rPr lang="en-US" sz="4800" b="1" dirty="0" smtClean="0">
                <a:solidFill>
                  <a:srgbClr val="006600"/>
                </a:solidFill>
              </a:rPr>
              <a:t>  </a:t>
            </a:r>
            <a:r>
              <a:rPr lang="en-US" sz="4800" b="1" dirty="0" err="1" smtClean="0">
                <a:solidFill>
                  <a:srgbClr val="006600"/>
                </a:solidFill>
              </a:rPr>
              <a:t>frenk</a:t>
            </a:r>
            <a:endParaRPr lang="ru-RU" sz="4800" dirty="0">
              <a:solidFill>
                <a:srgbClr val="0066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63847" y="1"/>
            <a:ext cx="1473884" cy="1778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59809" y="941925"/>
            <a:ext cx="101675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66"/>
                </a:solidFill>
              </a:rPr>
              <a:t>	</a:t>
            </a:r>
            <a:r>
              <a:rPr lang="en-US" sz="3600" dirty="0" err="1">
                <a:solidFill>
                  <a:srgbClr val="000066"/>
                </a:solidFill>
              </a:rPr>
              <a:t>Frenk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o‘t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o‘chiruvchilar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ko‘rgazmasida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mana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shunday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yaxni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tayyorlab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barchaga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tarqatadi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smtClean="0">
                <a:solidFill>
                  <a:srgbClr val="000066"/>
                </a:solidFill>
              </a:rPr>
              <a:t>Ana </a:t>
            </a:r>
            <a:r>
              <a:rPr lang="en-US" sz="3600" dirty="0" err="1" smtClean="0">
                <a:solidFill>
                  <a:srgbClr val="000066"/>
                </a:solidFill>
              </a:rPr>
              <a:t>shundan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keyin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yax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juda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mashhur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bo‘lib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ketadi</a:t>
            </a:r>
            <a:r>
              <a:rPr lang="en-US" sz="3600" dirty="0" smtClean="0">
                <a:solidFill>
                  <a:srgbClr val="000066"/>
                </a:solidFill>
              </a:rPr>
              <a:t>. Bu </a:t>
            </a:r>
            <a:r>
              <a:rPr lang="en-US" sz="3600" dirty="0" err="1">
                <a:solidFill>
                  <a:srgbClr val="000066"/>
                </a:solidFill>
              </a:rPr>
              <a:t>g‘oya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muzqaymoq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ishlab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chiqaruvchilarni</a:t>
            </a:r>
            <a:r>
              <a:rPr lang="en-US" sz="3600" dirty="0" smtClean="0">
                <a:solidFill>
                  <a:srgbClr val="000066"/>
                </a:solidFill>
              </a:rPr>
              <a:t> ham </a:t>
            </a:r>
            <a:r>
              <a:rPr lang="en-US" sz="3600" dirty="0" err="1">
                <a:solidFill>
                  <a:srgbClr val="000066"/>
                </a:solidFill>
              </a:rPr>
              <a:t>juda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qiziqtirib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qo‘ygan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Keyin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bizga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eskimo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nomi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bilan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tanish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cho‘pli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muzqaymoqlar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sotila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boshlagan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O‘sha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paytlardan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beri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yax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cho‘pli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muzqaymoqlar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bolalarning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sevimli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yemagi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hisoblanadi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en-US" sz="3600" b="1" dirty="0">
              <a:solidFill>
                <a:srgbClr val="000066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0"/>
            <a:ext cx="1345713" cy="1624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9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>
              <a:gd name="adj" fmla="val 7636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48045" y="1477429"/>
            <a:ext cx="5038606" cy="4585648"/>
          </a:xfrm>
          <a:prstGeom prst="round2DiagRect">
            <a:avLst>
              <a:gd name="adj1" fmla="val 17857"/>
              <a:gd name="adj2" fmla="val 0"/>
            </a:avLst>
          </a:prstGeom>
          <a:solidFill>
            <a:srgbClr val="FFFF66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306947" y="3314551"/>
            <a:ext cx="4979596" cy="2775308"/>
          </a:xfrm>
          <a:prstGeom prst="round2DiagRect">
            <a:avLst>
              <a:gd name="adj1" fmla="val 17857"/>
              <a:gd name="adj2" fmla="val 0"/>
            </a:avLst>
          </a:prstGeom>
          <a:solidFill>
            <a:srgbClr val="FFFF66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8006" y="1505883"/>
            <a:ext cx="46851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</a:rPr>
              <a:t>     </a:t>
            </a:r>
            <a:r>
              <a:rPr lang="en-US" sz="3600" b="1" dirty="0" err="1" smtClean="0">
                <a:solidFill>
                  <a:srgbClr val="FF00FF"/>
                </a:solidFill>
              </a:rPr>
              <a:t>Tasodifan</a:t>
            </a:r>
            <a:r>
              <a:rPr lang="en-US" sz="3600" b="1" dirty="0" smtClean="0">
                <a:solidFill>
                  <a:srgbClr val="FF00FF"/>
                </a:solidFill>
              </a:rPr>
              <a:t> </a:t>
            </a:r>
            <a:r>
              <a:rPr lang="en-US" sz="3600" dirty="0">
                <a:solidFill>
                  <a:srgbClr val="000066"/>
                </a:solidFill>
              </a:rPr>
              <a:t>– </a:t>
            </a:r>
            <a:r>
              <a:rPr lang="en-US" sz="3600" dirty="0" err="1" smtClean="0">
                <a:solidFill>
                  <a:srgbClr val="000066"/>
                </a:solidFill>
              </a:rPr>
              <a:t>oldindan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reja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qilmay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</a:rPr>
              <a:t>Masalan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siz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biror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narsani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atay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qilmasangiz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oldindan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shunday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qilishni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reja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tuzmagan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bo‘lsangiz</a:t>
            </a:r>
            <a:endParaRPr lang="en-US" sz="3600" dirty="0">
              <a:solidFill>
                <a:srgbClr val="000066"/>
              </a:solidFill>
            </a:endParaRPr>
          </a:p>
          <a:p>
            <a:pPr algn="just"/>
            <a:r>
              <a:rPr lang="en-US" sz="3600" dirty="0" err="1">
                <a:solidFill>
                  <a:srgbClr val="000066"/>
                </a:solidFill>
              </a:rPr>
              <a:t>o‘sha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narsa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tasodifan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sodir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bo‘lgan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bo‘ladi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54176" y="3478327"/>
            <a:ext cx="4685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     </a:t>
            </a:r>
            <a:r>
              <a:rPr lang="en-US" sz="3600" b="1" dirty="0" err="1">
                <a:solidFill>
                  <a:srgbClr val="FF00FF"/>
                </a:solidFill>
              </a:rPr>
              <a:t>Aralashma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dirty="0">
                <a:solidFill>
                  <a:srgbClr val="000066"/>
                </a:solidFill>
              </a:rPr>
              <a:t>– </a:t>
            </a:r>
            <a:r>
              <a:rPr lang="en-US" sz="3600" dirty="0" err="1">
                <a:solidFill>
                  <a:srgbClr val="000066"/>
                </a:solidFill>
              </a:rPr>
              <a:t>bir</a:t>
            </a:r>
            <a:endParaRPr lang="en-US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necha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xil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narsalarning</a:t>
            </a:r>
            <a:endParaRPr lang="en-US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aralashishidan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hosil</a:t>
            </a:r>
            <a:endParaRPr lang="en-US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bo‘ladigan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narsa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18809" r="51526" b="28391"/>
          <a:stretch/>
        </p:blipFill>
        <p:spPr bwMode="auto">
          <a:xfrm>
            <a:off x="6997845" y="530000"/>
            <a:ext cx="3267793" cy="2568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26537" y="298670"/>
            <a:ext cx="4685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807E3"/>
                </a:solidFill>
              </a:rPr>
              <a:t>     </a:t>
            </a:r>
            <a:r>
              <a:rPr lang="en-US" sz="4800" b="1" dirty="0" err="1" smtClean="0">
                <a:solidFill>
                  <a:srgbClr val="0807E3"/>
                </a:solidFill>
              </a:rPr>
              <a:t>Bilasizmi</a:t>
            </a:r>
            <a:r>
              <a:rPr lang="en-US" sz="4800" b="1" dirty="0" smtClean="0">
                <a:solidFill>
                  <a:srgbClr val="0807E3"/>
                </a:solidFill>
              </a:rPr>
              <a:t>?</a:t>
            </a:r>
            <a:endParaRPr lang="ru-RU" sz="48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1751" y="322051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78419" y="1163712"/>
            <a:ext cx="10249474" cy="81521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074" name="Picture 2" descr="https://cdn4.vectorstock.com/i/1000x1000/34/88/funny-red-pen-vector-25234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0" r="16857" b="7517"/>
          <a:stretch/>
        </p:blipFill>
        <p:spPr bwMode="auto">
          <a:xfrm>
            <a:off x="10598140" y="3823268"/>
            <a:ext cx="1204607" cy="25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531589" y="27137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7" name="24-конечная звезда 6"/>
          <p:cNvSpPr/>
          <p:nvPr/>
        </p:nvSpPr>
        <p:spPr>
          <a:xfrm>
            <a:off x="668736" y="1074921"/>
            <a:ext cx="928048" cy="904001"/>
          </a:xfrm>
          <a:prstGeom prst="star24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89374" y="1118386"/>
            <a:ext cx="404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</a:rPr>
              <a:t>1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96785" y="1217403"/>
            <a:ext cx="10142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</a:rPr>
              <a:t>Nima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uchun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Frenk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yaxni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tasodifan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ixtiro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qildi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deyilmoqda</a:t>
            </a:r>
            <a:r>
              <a:rPr lang="en-US" sz="3200" b="1" dirty="0" smtClean="0">
                <a:solidFill>
                  <a:srgbClr val="000066"/>
                </a:solidFill>
              </a:rPr>
              <a:t>?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64702" y="2054069"/>
            <a:ext cx="10249474" cy="81521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24-конечная звезда 28"/>
          <p:cNvSpPr/>
          <p:nvPr/>
        </p:nvSpPr>
        <p:spPr>
          <a:xfrm>
            <a:off x="655019" y="1965278"/>
            <a:ext cx="928048" cy="904001"/>
          </a:xfrm>
          <a:prstGeom prst="star24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75657" y="2008743"/>
            <a:ext cx="404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FF"/>
                </a:solidFill>
              </a:rPr>
              <a:t>2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74140" y="2107760"/>
            <a:ext cx="9883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</a:rPr>
              <a:t>Frenk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ixtiro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qilgan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yaxning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tarkibi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qanday</a:t>
            </a:r>
            <a:r>
              <a:rPr lang="en-US" sz="3200" b="1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30620" y="2974968"/>
            <a:ext cx="10249474" cy="81521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3" name="24-конечная звезда 32"/>
          <p:cNvSpPr/>
          <p:nvPr/>
        </p:nvSpPr>
        <p:spPr>
          <a:xfrm>
            <a:off x="620937" y="2886177"/>
            <a:ext cx="928048" cy="904001"/>
          </a:xfrm>
          <a:prstGeom prst="star24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41575" y="2929642"/>
            <a:ext cx="404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</a:rPr>
              <a:t>3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40058" y="3028659"/>
            <a:ext cx="9883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</a:rPr>
              <a:t>Frenkning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qaysi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harakati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yaxni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mashhur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qilib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yubordi</a:t>
            </a:r>
            <a:r>
              <a:rPr lang="en-US" sz="3200" b="1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64702" y="3949103"/>
            <a:ext cx="9007597" cy="183754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7" name="24-конечная звезда 36"/>
          <p:cNvSpPr/>
          <p:nvPr/>
        </p:nvSpPr>
        <p:spPr>
          <a:xfrm>
            <a:off x="571344" y="4365825"/>
            <a:ext cx="928048" cy="956802"/>
          </a:xfrm>
          <a:prstGeom prst="star24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91982" y="4409290"/>
            <a:ext cx="404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FF"/>
                </a:solidFill>
              </a:rPr>
              <a:t>4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99392" y="4002794"/>
            <a:ext cx="10157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</a:rPr>
              <a:t>   </a:t>
            </a:r>
            <a:r>
              <a:rPr lang="en-US" sz="3200" b="1" dirty="0" err="1" smtClean="0">
                <a:solidFill>
                  <a:srgbClr val="000066"/>
                </a:solidFill>
              </a:rPr>
              <a:t>Yodning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ixtiro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qilinishi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haqida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o‘qigan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edingiz</a:t>
            </a:r>
            <a:endParaRPr lang="en-US" sz="3200" b="1" dirty="0">
              <a:solidFill>
                <a:srgbClr val="000066"/>
              </a:solidFill>
            </a:endParaRPr>
          </a:p>
          <a:p>
            <a:r>
              <a:rPr lang="en-US" sz="3200" b="1" dirty="0" err="1">
                <a:solidFill>
                  <a:srgbClr val="000066"/>
                </a:solidFill>
              </a:rPr>
              <a:t>o‘sha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voqeani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eslang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Yodning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ixtiro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qilinishi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hamda</a:t>
            </a:r>
            <a:endParaRPr lang="en-US" sz="3200" b="1" dirty="0">
              <a:solidFill>
                <a:srgbClr val="000066"/>
              </a:solidFill>
            </a:endParaRPr>
          </a:p>
          <a:p>
            <a:r>
              <a:rPr lang="en-US" sz="3200" b="1" dirty="0" err="1">
                <a:solidFill>
                  <a:srgbClr val="000066"/>
                </a:solidFill>
              </a:rPr>
              <a:t>yaxning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ixtiro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qilinishida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qanday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o‘xshashlik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bor</a:t>
            </a:r>
            <a:r>
              <a:rPr lang="en-US" sz="3200" b="1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55477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4585649" y="296420"/>
            <a:ext cx="6271036" cy="2883707"/>
          </a:xfrm>
          <a:prstGeom prst="cloudCallout">
            <a:avLst>
              <a:gd name="adj1" fmla="val 34088"/>
              <a:gd name="adj2" fmla="val 2842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85889" y="757278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O‘yinchoq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mashina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xtiro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rolik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i.pinimg.com/originals/52/93/9d/52939db38f1ac3ddddd5e0a9e9945a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7"/>
          <a:stretch/>
        </p:blipFill>
        <p:spPr bwMode="auto">
          <a:xfrm flipH="1">
            <a:off x="655093" y="1787857"/>
            <a:ext cx="6633052" cy="4630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18234</TotalTime>
  <Words>124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1708</cp:revision>
  <dcterms:created xsi:type="dcterms:W3CDTF">2020-04-19T11:34:46Z</dcterms:created>
  <dcterms:modified xsi:type="dcterms:W3CDTF">2021-12-03T06:59:59Z</dcterms:modified>
</cp:coreProperties>
</file>