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58" r:id="rId10"/>
    <p:sldId id="268" r:id="rId11"/>
    <p:sldId id="269" r:id="rId12"/>
    <p:sldId id="270" r:id="rId13"/>
    <p:sldId id="271" r:id="rId14"/>
    <p:sldId id="259" r:id="rId15"/>
    <p:sldId id="272" r:id="rId16"/>
    <p:sldId id="273" r:id="rId17"/>
    <p:sldId id="26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B520-A335-487A-8BAD-62AAF4D3DCA7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765C-3B4E-48D3-A072-76044A232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60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B520-A335-487A-8BAD-62AAF4D3DCA7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765C-3B4E-48D3-A072-76044A232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3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B520-A335-487A-8BAD-62AAF4D3DCA7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765C-3B4E-48D3-A072-76044A232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35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B520-A335-487A-8BAD-62AAF4D3DCA7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765C-3B4E-48D3-A072-76044A232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82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B520-A335-487A-8BAD-62AAF4D3DCA7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765C-3B4E-48D3-A072-76044A232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B520-A335-487A-8BAD-62AAF4D3DCA7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765C-3B4E-48D3-A072-76044A232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46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B520-A335-487A-8BAD-62AAF4D3DCA7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765C-3B4E-48D3-A072-76044A232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68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B520-A335-487A-8BAD-62AAF4D3DCA7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765C-3B4E-48D3-A072-76044A232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8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B520-A335-487A-8BAD-62AAF4D3DCA7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765C-3B4E-48D3-A072-76044A232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60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B520-A335-487A-8BAD-62AAF4D3DCA7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765C-3B4E-48D3-A072-76044A232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20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B520-A335-487A-8BAD-62AAF4D3DCA7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765C-3B4E-48D3-A072-76044A232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5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FB520-A335-487A-8BAD-62AAF4D3DCA7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9765C-3B4E-48D3-A072-76044A232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62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41,140 BEST &amp;quot;Winter Background&amp;quot; IMAGES, STOCK PHOTOS &amp;amp; VECTORS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7429" y="1797278"/>
            <a:ext cx="9144000" cy="2387600"/>
          </a:xfrm>
        </p:spPr>
        <p:txBody>
          <a:bodyPr>
            <a:noAutofit/>
          </a:bodyPr>
          <a:lstStyle/>
          <a:p>
            <a:r>
              <a:rPr lang="en-US" sz="8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Ona</a:t>
            </a:r>
            <a:r>
              <a:rPr lang="en-US" sz="8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tili</a:t>
            </a:r>
            <a:r>
              <a:rPr lang="en-US" sz="8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va</a:t>
            </a:r>
            <a:r>
              <a:rPr lang="en-US" sz="8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o‘qish</a:t>
            </a:r>
            <a:r>
              <a:rPr lang="en-US" sz="8800" b="1" dirty="0">
                <a:solidFill>
                  <a:srgbClr val="C00000"/>
                </a:solidFill>
                <a:cs typeface="Times New Roman" panose="02020603050405020304" pitchFamily="18" charset="0"/>
              </a:rPr>
              <a:t/>
            </a:r>
            <a:br>
              <a:rPr lang="en-US" sz="88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en-US" sz="8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savodxonligi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5143" y="4559981"/>
            <a:ext cx="9144000" cy="1655762"/>
          </a:xfrm>
        </p:spPr>
        <p:txBody>
          <a:bodyPr/>
          <a:lstStyle/>
          <a:p>
            <a:r>
              <a:rPr lang="en-US" sz="9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2-sinf</a:t>
            </a:r>
            <a:endParaRPr lang="ru-RU" sz="96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AutoShape 2" descr="Winter Background Images - Wallpaper C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rilliant Snowflakes Winter vector backgrounds 01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4571" y="566058"/>
            <a:ext cx="9640630" cy="5834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395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Winter Ppt Background, Winter Snowflakes Free Backgrounds - Slide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669" y="1273629"/>
            <a:ext cx="11462657" cy="5197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Xabar</a:t>
            </a:r>
            <a:r>
              <a:rPr lang="en-US" sz="5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mazmunini</a:t>
            </a:r>
            <a:r>
              <a:rPr lang="en-US" sz="5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bildirgan</a:t>
            </a:r>
            <a:r>
              <a:rPr lang="en-US" sz="5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gaplar</a:t>
            </a:r>
            <a:r>
              <a:rPr lang="en-US" sz="5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oxiriga</a:t>
            </a:r>
            <a:r>
              <a:rPr lang="en-US" sz="5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nuqta</a:t>
            </a:r>
            <a:r>
              <a:rPr lang="en-US" sz="5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qo‘yiladi</a:t>
            </a:r>
            <a:r>
              <a:rPr lang="en-US" sz="5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US" sz="5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  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Masalan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en-US" sz="5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Bog‘bon</a:t>
            </a:r>
            <a:r>
              <a:rPr lang="en-US" sz="5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robot </a:t>
            </a:r>
            <a:r>
              <a:rPr lang="en-US" sz="5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daraxtlar</a:t>
            </a:r>
            <a:r>
              <a:rPr lang="en-US" sz="5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 </a:t>
            </a:r>
            <a:r>
              <a:rPr lang="en-US" sz="5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tagini</a:t>
            </a:r>
            <a:r>
              <a:rPr lang="en-US" sz="5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yumshatadi</a:t>
            </a:r>
            <a:r>
              <a:rPr lang="en-US" sz="5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ru-RU" sz="5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inter Ppt Background, Winter Snowflakes Free Backgrounds - Slide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28078"/>
            <a:ext cx="10515600" cy="45488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800" b="1" dirty="0" err="1" smtClean="0">
                <a:solidFill>
                  <a:srgbClr val="C00000"/>
                </a:solidFill>
              </a:rPr>
              <a:t>So‘rash</a:t>
            </a:r>
            <a:r>
              <a:rPr lang="en-US" sz="5800" b="1" dirty="0" smtClean="0">
                <a:solidFill>
                  <a:srgbClr val="C00000"/>
                </a:solidFill>
              </a:rPr>
              <a:t> </a:t>
            </a:r>
            <a:r>
              <a:rPr lang="en-US" sz="5800" b="1" dirty="0" err="1" smtClean="0">
                <a:solidFill>
                  <a:srgbClr val="C00000"/>
                </a:solidFill>
              </a:rPr>
              <a:t>mazmunini</a:t>
            </a:r>
            <a:r>
              <a:rPr lang="en-US" sz="5800" b="1" dirty="0" smtClean="0">
                <a:solidFill>
                  <a:srgbClr val="C00000"/>
                </a:solidFill>
              </a:rPr>
              <a:t> </a:t>
            </a:r>
            <a:r>
              <a:rPr lang="en-US" sz="5800" b="1" dirty="0" err="1" smtClean="0">
                <a:solidFill>
                  <a:srgbClr val="C00000"/>
                </a:solidFill>
              </a:rPr>
              <a:t>bildirgan</a:t>
            </a:r>
            <a:r>
              <a:rPr lang="en-US" sz="5800" b="1" dirty="0" smtClean="0">
                <a:solidFill>
                  <a:srgbClr val="C00000"/>
                </a:solidFill>
              </a:rPr>
              <a:t> </a:t>
            </a:r>
            <a:r>
              <a:rPr lang="en-US" sz="5800" b="1" dirty="0" err="1" smtClean="0">
                <a:solidFill>
                  <a:srgbClr val="C00000"/>
                </a:solidFill>
              </a:rPr>
              <a:t>gaplar</a:t>
            </a:r>
            <a:r>
              <a:rPr lang="en-US" sz="5800" b="1" dirty="0" smtClean="0">
                <a:solidFill>
                  <a:srgbClr val="C00000"/>
                </a:solidFill>
              </a:rPr>
              <a:t> </a:t>
            </a:r>
            <a:r>
              <a:rPr lang="en-US" sz="5800" b="1" dirty="0" err="1" smtClean="0">
                <a:solidFill>
                  <a:srgbClr val="C00000"/>
                </a:solidFill>
              </a:rPr>
              <a:t>oxiriga</a:t>
            </a:r>
            <a:r>
              <a:rPr lang="en-US" sz="5800" b="1" dirty="0" smtClean="0">
                <a:solidFill>
                  <a:srgbClr val="C00000"/>
                </a:solidFill>
              </a:rPr>
              <a:t> </a:t>
            </a:r>
            <a:r>
              <a:rPr lang="en-US" sz="5800" b="1" dirty="0" err="1" smtClean="0">
                <a:solidFill>
                  <a:srgbClr val="C00000"/>
                </a:solidFill>
              </a:rPr>
              <a:t>so‘roq</a:t>
            </a:r>
            <a:r>
              <a:rPr lang="en-US" sz="5800" b="1" dirty="0" smtClean="0">
                <a:solidFill>
                  <a:srgbClr val="C00000"/>
                </a:solidFill>
              </a:rPr>
              <a:t> </a:t>
            </a:r>
            <a:r>
              <a:rPr lang="en-US" sz="5800" b="1" dirty="0" err="1" smtClean="0">
                <a:solidFill>
                  <a:srgbClr val="C00000"/>
                </a:solidFill>
              </a:rPr>
              <a:t>belgisi</a:t>
            </a:r>
            <a:r>
              <a:rPr lang="en-US" sz="5800" b="1" dirty="0" smtClean="0">
                <a:solidFill>
                  <a:srgbClr val="C00000"/>
                </a:solidFill>
              </a:rPr>
              <a:t> </a:t>
            </a:r>
            <a:r>
              <a:rPr lang="en-US" sz="5800" b="1" dirty="0" err="1" smtClean="0">
                <a:solidFill>
                  <a:srgbClr val="C00000"/>
                </a:solidFill>
              </a:rPr>
              <a:t>qo‘yiladi</a:t>
            </a:r>
            <a:r>
              <a:rPr lang="en-US" sz="5800" b="1" dirty="0" smtClean="0">
                <a:solidFill>
                  <a:srgbClr val="C00000"/>
                </a:solidFill>
              </a:rPr>
              <a:t>.</a:t>
            </a:r>
          </a:p>
          <a:p>
            <a:endParaRPr lang="en-US" sz="5400" b="1" dirty="0" smtClean="0">
              <a:solidFill>
                <a:srgbClr val="00B050"/>
              </a:solidFill>
            </a:endParaRPr>
          </a:p>
          <a:p>
            <a:endParaRPr lang="en-US" sz="5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</a:rPr>
              <a:t>Masalan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5400" b="1" dirty="0" err="1">
                <a:solidFill>
                  <a:srgbClr val="002060"/>
                </a:solidFill>
              </a:rPr>
              <a:t>Hamma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ishni</a:t>
            </a:r>
            <a:r>
              <a:rPr lang="en-US" sz="5400" b="1" dirty="0" smtClean="0">
                <a:solidFill>
                  <a:srgbClr val="002060"/>
                </a:solidFill>
              </a:rPr>
              <a:t> robot </a:t>
            </a:r>
            <a:r>
              <a:rPr lang="en-US" sz="5400" b="1" dirty="0" err="1" smtClean="0">
                <a:solidFill>
                  <a:srgbClr val="002060"/>
                </a:solidFill>
              </a:rPr>
              <a:t>qilsa</a:t>
            </a:r>
            <a:r>
              <a:rPr lang="en-US" sz="5400" b="1" dirty="0" smtClean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rgbClr val="002060"/>
                </a:solidFill>
              </a:rPr>
              <a:t>                 </a:t>
            </a:r>
            <a:r>
              <a:rPr lang="en-US" sz="5400" b="1" dirty="0" err="1" smtClean="0">
                <a:solidFill>
                  <a:srgbClr val="002060"/>
                </a:solidFill>
              </a:rPr>
              <a:t>Unda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o‘zim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kim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bo‘laman</a:t>
            </a:r>
            <a:r>
              <a:rPr lang="en-US" sz="5400" b="1" dirty="0" smtClean="0">
                <a:solidFill>
                  <a:srgbClr val="002060"/>
                </a:solidFill>
              </a:rPr>
              <a:t>?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7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inter Ppt Background, Winter Snowflakes Free Backgrounds - Slide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C00000"/>
                </a:solidFill>
              </a:rPr>
              <a:t>His-</a:t>
            </a:r>
            <a:r>
              <a:rPr lang="en-US" sz="5400" b="1" dirty="0" err="1" smtClean="0">
                <a:solidFill>
                  <a:srgbClr val="C00000"/>
                </a:solidFill>
              </a:rPr>
              <a:t>hayajon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bilan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aytilgan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gaplar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oxiriga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undov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belgisi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qo‘yiladi</a:t>
            </a:r>
            <a:r>
              <a:rPr lang="en-US" sz="5400" b="1" dirty="0" smtClean="0">
                <a:solidFill>
                  <a:srgbClr val="C00000"/>
                </a:solidFill>
              </a:rPr>
              <a:t>.</a:t>
            </a:r>
          </a:p>
          <a:p>
            <a:endParaRPr lang="en-US" sz="4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</a:rPr>
              <a:t>Masalan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5400" b="1" dirty="0" err="1" smtClean="0">
                <a:solidFill>
                  <a:srgbClr val="002060"/>
                </a:solidFill>
              </a:rPr>
              <a:t>Rahmat</a:t>
            </a:r>
            <a:r>
              <a:rPr lang="en-US" sz="5400" b="1" dirty="0" smtClean="0">
                <a:solidFill>
                  <a:srgbClr val="002060"/>
                </a:solidFill>
              </a:rPr>
              <a:t>, </a:t>
            </a:r>
            <a:r>
              <a:rPr lang="en-US" sz="5400" b="1" dirty="0" err="1" smtClean="0">
                <a:solidFill>
                  <a:srgbClr val="002060"/>
                </a:solidFill>
              </a:rPr>
              <a:t>bobojon</a:t>
            </a:r>
            <a:r>
              <a:rPr lang="en-US" sz="5400" b="1" dirty="0" smtClean="0">
                <a:solidFill>
                  <a:srgbClr val="002060"/>
                </a:solidFill>
              </a:rPr>
              <a:t>!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4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lliant Snowflakes Winter vector backgrounds 01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4708" t="14699" r="25463" b="15317"/>
          <a:stretch/>
        </p:blipFill>
        <p:spPr>
          <a:xfrm>
            <a:off x="892629" y="408894"/>
            <a:ext cx="10602686" cy="596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0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rilliant Snowflakes Winter vector backgrounds 01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650" y="975633"/>
            <a:ext cx="10149378" cy="540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7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inter Ppt Background, Winter Snowflakes Free Backgrounds - Slide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0971" y="1295400"/>
            <a:ext cx="10276115" cy="4881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C00000"/>
                </a:solidFill>
              </a:rPr>
              <a:t>      </a:t>
            </a:r>
            <a:r>
              <a:rPr lang="en-US" sz="5400" b="1" dirty="0" err="1" smtClean="0">
                <a:solidFill>
                  <a:srgbClr val="C00000"/>
                </a:solidFill>
              </a:rPr>
              <a:t>Shaxs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va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narsaning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belgisini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bildirgan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soʻzlar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qanday</a:t>
            </a:r>
            <a:r>
              <a:rPr lang="en-US" sz="5400" b="1" dirty="0">
                <a:solidFill>
                  <a:srgbClr val="C00000"/>
                </a:solidFill>
              </a:rPr>
              <a:t>?, </a:t>
            </a:r>
            <a:r>
              <a:rPr lang="en-US" sz="5400" b="1" dirty="0" err="1">
                <a:solidFill>
                  <a:srgbClr val="C00000"/>
                </a:solidFill>
              </a:rPr>
              <a:t>qanaqa</a:t>
            </a:r>
            <a:r>
              <a:rPr lang="en-US" sz="5400" b="1" dirty="0">
                <a:solidFill>
                  <a:srgbClr val="C00000"/>
                </a:solidFill>
              </a:rPr>
              <a:t>? </a:t>
            </a:r>
            <a:r>
              <a:rPr lang="en-US" sz="5400" b="1" dirty="0" err="1">
                <a:solidFill>
                  <a:srgbClr val="C00000"/>
                </a:solidFill>
              </a:rPr>
              <a:t>soʻroqlariga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javob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boʻladi</a:t>
            </a:r>
            <a:r>
              <a:rPr lang="en-US" sz="5400" b="1" dirty="0">
                <a:solidFill>
                  <a:srgbClr val="C00000"/>
                </a:solidFill>
              </a:rPr>
              <a:t>. </a:t>
            </a:r>
            <a:endParaRPr lang="en-US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58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en-US" sz="5800" b="1" dirty="0" err="1" smtClean="0">
                <a:solidFill>
                  <a:schemeClr val="accent6">
                    <a:lumMod val="50000"/>
                  </a:schemeClr>
                </a:solidFill>
              </a:rPr>
              <a:t>Masalan</a:t>
            </a:r>
            <a:r>
              <a:rPr lang="en-US" sz="58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en-US" sz="5800" b="1" dirty="0" err="1" smtClean="0">
                <a:solidFill>
                  <a:srgbClr val="002060"/>
                </a:solidFill>
              </a:rPr>
              <a:t>Qanday</a:t>
            </a:r>
            <a:r>
              <a:rPr lang="en-US" sz="5800" b="1" dirty="0">
                <a:solidFill>
                  <a:srgbClr val="002060"/>
                </a:solidFill>
              </a:rPr>
              <a:t>? − </a:t>
            </a:r>
            <a:r>
              <a:rPr lang="en-US" sz="5800" b="1" i="1" dirty="0" err="1" smtClean="0">
                <a:solidFill>
                  <a:srgbClr val="002060"/>
                </a:solidFill>
              </a:rPr>
              <a:t>katta</a:t>
            </a:r>
            <a:r>
              <a:rPr lang="en-US" sz="5800" b="1" i="1" dirty="0" smtClean="0">
                <a:solidFill>
                  <a:srgbClr val="002060"/>
                </a:solidFill>
              </a:rPr>
              <a:t>,  </a:t>
            </a:r>
            <a:r>
              <a:rPr lang="en-US" sz="5800" b="1" i="1" dirty="0" err="1">
                <a:solidFill>
                  <a:srgbClr val="002060"/>
                </a:solidFill>
              </a:rPr>
              <a:t>hashamatli</a:t>
            </a:r>
            <a:r>
              <a:rPr lang="en-US" sz="5800" b="1" dirty="0">
                <a:solidFill>
                  <a:srgbClr val="002060"/>
                </a:solidFill>
              </a:rPr>
              <a:t> </a:t>
            </a:r>
            <a:r>
              <a:rPr lang="en-US" sz="5800" b="1" dirty="0" err="1">
                <a:solidFill>
                  <a:srgbClr val="002060"/>
                </a:solidFill>
              </a:rPr>
              <a:t>bino</a:t>
            </a:r>
            <a:r>
              <a:rPr lang="en-US" sz="5800" b="1" dirty="0">
                <a:solidFill>
                  <a:srgbClr val="002060"/>
                </a:solidFill>
              </a:rPr>
              <a:t>.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6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rilliant Snowflakes Winter Vector Backgrounds 05 For Free Download | Free 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654604"/>
              </p:ext>
            </p:extLst>
          </p:nvPr>
        </p:nvGraphicFramePr>
        <p:xfrm>
          <a:off x="1360715" y="2798838"/>
          <a:ext cx="9982200" cy="1272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2200"/>
              </a:tblGrid>
              <a:tr h="1272419">
                <a:tc>
                  <a:txBody>
                    <a:bodyPr/>
                    <a:lstStyle/>
                    <a:p>
                      <a:r>
                        <a:rPr lang="en-US" sz="6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6600" b="1" dirty="0" err="1" smtClean="0">
                          <a:solidFill>
                            <a:srgbClr val="FF0000"/>
                          </a:solidFill>
                        </a:rPr>
                        <a:t>E’tiboringiz</a:t>
                      </a:r>
                      <a:r>
                        <a:rPr lang="en-US" sz="6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6600" b="1" baseline="0" dirty="0" err="1" smtClean="0">
                          <a:solidFill>
                            <a:srgbClr val="FF0000"/>
                          </a:solidFill>
                        </a:rPr>
                        <a:t>uchun</a:t>
                      </a:r>
                      <a:r>
                        <a:rPr lang="en-US" sz="6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6600" b="1" baseline="0" dirty="0" err="1" smtClean="0">
                          <a:solidFill>
                            <a:srgbClr val="FF0000"/>
                          </a:solidFill>
                        </a:rPr>
                        <a:t>rahmat</a:t>
                      </a:r>
                      <a:r>
                        <a:rPr lang="en-US" sz="6600" b="1" baseline="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  <a:endParaRPr lang="ru-RU" sz="6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1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41,140 BEST &amp;quot;Winter Background&amp;quot; IMAGES, STOCK PHOTOS &amp;amp; VECTORS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285" y="19344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Robot </a:t>
            </a:r>
            <a:r>
              <a:rPr lang="en-US" sz="8800" b="1" dirty="0" err="1">
                <a:solidFill>
                  <a:srgbClr val="FF0000"/>
                </a:solidFill>
              </a:rPr>
              <a:t>ixtiro</a:t>
            </a:r>
            <a:r>
              <a:rPr lang="en-US" sz="8800" b="1" dirty="0">
                <a:solidFill>
                  <a:srgbClr val="FF0000"/>
                </a:solidFill>
              </a:rPr>
              <a:t> </a:t>
            </a:r>
            <a:r>
              <a:rPr lang="en-US" sz="8800" b="1" dirty="0" err="1">
                <a:solidFill>
                  <a:srgbClr val="FF0000"/>
                </a:solidFill>
              </a:rPr>
              <a:t>qilaman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686" y="3806825"/>
            <a:ext cx="10515600" cy="1178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002060"/>
                </a:solidFill>
              </a:rPr>
              <a:t>Mustahkamlash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“Robot”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so‘zi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qaysi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tildan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olingan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en-US" sz="6000" b="1" dirty="0" smtClean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-Chex 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tilidan</a:t>
            </a:r>
            <a:endParaRPr lang="ru-RU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7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now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“Robot”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so‘zining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ma’nosi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-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Majburiy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mehnat</a:t>
            </a:r>
            <a:endParaRPr lang="ru-RU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3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now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O‘zbekistonda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robotlar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qanday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vazifalarni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bajaradi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-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Mashinalarni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yig‘ishda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foydalaniladi</a:t>
            </a:r>
            <a:endParaRPr lang="ru-RU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8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now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Robotlar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har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doim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odam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qiyofasida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bo‘ladimi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-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Yo‘q</a:t>
            </a:r>
            <a:endParaRPr lang="ru-RU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now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Android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nima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en-US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-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Odam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qiyofasidagi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robot.</a:t>
            </a:r>
            <a:endParaRPr lang="ru-RU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3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now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9053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Robotlar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nima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maqsadda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ixtiro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qilinadi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en-US" sz="6000" b="1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-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Insonlar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mehnatini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yengillashtirish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uchun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ru-RU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5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rilliant Snowflakes Winter vector backgrounds 01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371" y="443252"/>
            <a:ext cx="9546772" cy="582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338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150</Words>
  <Application>Microsoft Office PowerPoint</Application>
  <PresentationFormat>Широкоэкранный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Ona tili va o‘qish  savodxonligi</vt:lpstr>
      <vt:lpstr>Robot ixtiro qilaman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 va o‘qish  savodxonligi</dc:title>
  <dc:creator>User</dc:creator>
  <cp:lastModifiedBy>User</cp:lastModifiedBy>
  <cp:revision>37</cp:revision>
  <dcterms:created xsi:type="dcterms:W3CDTF">2021-12-15T13:15:57Z</dcterms:created>
  <dcterms:modified xsi:type="dcterms:W3CDTF">2021-12-16T10:24:25Z</dcterms:modified>
</cp:coreProperties>
</file>