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  <p:sldId id="269" r:id="rId5"/>
    <p:sldId id="270" r:id="rId6"/>
    <p:sldId id="271" r:id="rId7"/>
    <p:sldId id="257" r:id="rId8"/>
    <p:sldId id="259" r:id="rId9"/>
    <p:sldId id="263" r:id="rId10"/>
    <p:sldId id="264" r:id="rId11"/>
    <p:sldId id="265" r:id="rId12"/>
    <p:sldId id="258" r:id="rId13"/>
    <p:sldId id="261" r:id="rId14"/>
    <p:sldId id="262" r:id="rId15"/>
    <p:sldId id="273" r:id="rId16"/>
    <p:sldId id="267" r:id="rId17"/>
    <p:sldId id="275" r:id="rId18"/>
    <p:sldId id="274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2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7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65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9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1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8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7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5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5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43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585E-5042-47DF-BF8A-F4B6AA5B0623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9B52-32BD-441F-AADA-6BBFA1A24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(розовая рама и книги с пером) - презентация, доклад, 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2800" y="1633538"/>
            <a:ext cx="9144000" cy="23876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Ona</a:t>
            </a:r>
            <a:r>
              <a:rPr lang="en-US" sz="6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tili</a:t>
            </a:r>
            <a: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va</a:t>
            </a:r>
            <a: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o‘qish</a:t>
            </a:r>
            <a: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savodxonligi</a:t>
            </a:r>
            <a:r>
              <a:rPr lang="ru-RU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endParaRPr lang="ru-RU" sz="66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2800" y="4148138"/>
            <a:ext cx="9144000" cy="1655762"/>
          </a:xfrm>
        </p:spPr>
        <p:txBody>
          <a:bodyPr>
            <a:noAutofit/>
          </a:bodyPr>
          <a:lstStyle/>
          <a:p>
            <a:r>
              <a:rPr lang="en-US" sz="11500" b="1" dirty="0">
                <a:cs typeface="Times New Roman" panose="02020603050405020304" pitchFamily="18" charset="0"/>
              </a:rPr>
              <a:t>2-sinf</a:t>
            </a:r>
            <a:endParaRPr lang="ru-RU" sz="11500" b="1" dirty="0">
              <a:cs typeface="Times New Roman" panose="02020603050405020304" pitchFamily="18" charset="0"/>
            </a:endParaRPr>
          </a:p>
          <a:p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174036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0" y="1597024"/>
            <a:ext cx="5943600" cy="4651375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      </a:t>
            </a:r>
            <a:r>
              <a:rPr lang="ru-RU" sz="4000" b="1" dirty="0" err="1" smtClean="0">
                <a:solidFill>
                  <a:srgbClr val="7030A0"/>
                </a:solidFill>
              </a:rPr>
              <a:t>Robotni</a:t>
            </a:r>
            <a:r>
              <a:rPr lang="en-US" sz="4000" b="1" dirty="0" smtClean="0">
                <a:solidFill>
                  <a:srgbClr val="7030A0"/>
                </a:solidFill>
              </a:rPr>
              <a:t>ng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tana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</a:rPr>
              <a:t>a</a:t>
            </a:r>
            <a:r>
              <a:rPr lang="en-US" sz="4000" b="1" dirty="0" smtClean="0">
                <a:solidFill>
                  <a:srgbClr val="7030A0"/>
                </a:solidFill>
              </a:rPr>
              <a:t>’</a:t>
            </a:r>
            <a:r>
              <a:rPr lang="ru-RU" sz="4000" b="1" dirty="0" err="1" smtClean="0">
                <a:solidFill>
                  <a:srgbClr val="7030A0"/>
                </a:solidFill>
              </a:rPr>
              <a:t>zolari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uchun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supurgi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va</a:t>
            </a:r>
            <a:r>
              <a:rPr lang="ru-RU" sz="4000" b="1" dirty="0">
                <a:solidFill>
                  <a:srgbClr val="7030A0"/>
                </a:solidFill>
              </a:rPr>
              <a:t>  </a:t>
            </a:r>
            <a:r>
              <a:rPr lang="en-US" sz="4000" b="1" dirty="0" err="1" smtClean="0">
                <a:solidFill>
                  <a:srgbClr val="7030A0"/>
                </a:solidFill>
              </a:rPr>
              <a:t>xoka</a:t>
            </a:r>
            <a:r>
              <a:rPr lang="ru-RU" sz="4000" b="1" dirty="0" smtClean="0">
                <a:solidFill>
                  <a:srgbClr val="7030A0"/>
                </a:solidFill>
              </a:rPr>
              <a:t>n</a:t>
            </a:r>
            <a:r>
              <a:rPr lang="en-US" sz="4000" b="1" dirty="0" smtClean="0">
                <a:solidFill>
                  <a:srgbClr val="7030A0"/>
                </a:solidFill>
              </a:rPr>
              <a:t>-</a:t>
            </a:r>
            <a:r>
              <a:rPr lang="ru-RU" sz="4000" b="1" dirty="0" err="1" smtClean="0">
                <a:solidFill>
                  <a:srgbClr val="7030A0"/>
                </a:solidFill>
              </a:rPr>
              <a:t>dozdan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foydalandi</a:t>
            </a:r>
            <a:r>
              <a:rPr lang="ru-RU" sz="4000" b="1" dirty="0">
                <a:solidFill>
                  <a:srgbClr val="7030A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     </a:t>
            </a:r>
            <a:r>
              <a:rPr lang="ru-RU" sz="4000" b="1" dirty="0" smtClean="0">
                <a:solidFill>
                  <a:srgbClr val="7030A0"/>
                </a:solidFill>
              </a:rPr>
              <a:t>U o</a:t>
            </a:r>
            <a:r>
              <a:rPr lang="en-US" sz="4000" b="1" dirty="0" smtClean="0">
                <a:solidFill>
                  <a:srgbClr val="7030A0"/>
                </a:solidFill>
              </a:rPr>
              <a:t>‘</a:t>
            </a:r>
            <a:r>
              <a:rPr lang="ru-RU" sz="4000" b="1" dirty="0" err="1" smtClean="0">
                <a:solidFill>
                  <a:srgbClr val="7030A0"/>
                </a:solidFill>
              </a:rPr>
              <a:t>zi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yasagan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robotga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Tozavoy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deb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nom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qo</a:t>
            </a:r>
            <a:r>
              <a:rPr lang="en-US" sz="4000" b="1" dirty="0" smtClean="0">
                <a:solidFill>
                  <a:srgbClr val="7030A0"/>
                </a:solidFill>
              </a:rPr>
              <a:t>‘</a:t>
            </a:r>
            <a:r>
              <a:rPr lang="ru-RU" sz="4000" b="1" dirty="0" err="1" smtClean="0">
                <a:solidFill>
                  <a:srgbClr val="7030A0"/>
                </a:solidFill>
              </a:rPr>
              <a:t>ydi</a:t>
            </a:r>
            <a:r>
              <a:rPr lang="ru-RU" sz="4000" b="1" dirty="0">
                <a:solidFill>
                  <a:srgbClr val="7030A0"/>
                </a:solidFill>
              </a:rPr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355724"/>
            <a:ext cx="3396604" cy="38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712" y="1066800"/>
            <a:ext cx="6438900" cy="5414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    </a:t>
            </a:r>
            <a:r>
              <a:rPr lang="ru-RU" sz="4000" b="1" dirty="0" err="1" smtClean="0">
                <a:solidFill>
                  <a:srgbClr val="7030A0"/>
                </a:solidFill>
              </a:rPr>
              <a:t>Shu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kundan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boshlab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Tozavoy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ko</a:t>
            </a:r>
            <a:r>
              <a:rPr lang="en-US" sz="4000" b="1" dirty="0">
                <a:solidFill>
                  <a:srgbClr val="7030A0"/>
                </a:solidFill>
              </a:rPr>
              <a:t>`</a:t>
            </a:r>
            <a:r>
              <a:rPr lang="ru-RU" sz="4000" b="1" dirty="0" err="1">
                <a:solidFill>
                  <a:srgbClr val="7030A0"/>
                </a:solidFill>
              </a:rPr>
              <a:t>chani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ortiqcha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chiqindilardan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tozalashga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kirishdi</a:t>
            </a:r>
            <a:r>
              <a:rPr lang="ru-RU" sz="4000" b="1" dirty="0">
                <a:solidFill>
                  <a:srgbClr val="7030A0"/>
                </a:solidFill>
              </a:rPr>
              <a:t>. </a:t>
            </a:r>
            <a:r>
              <a:rPr lang="ru-RU" sz="4000" b="1" dirty="0" err="1">
                <a:solidFill>
                  <a:srgbClr val="7030A0"/>
                </a:solidFill>
              </a:rPr>
              <a:t>Sardor</a:t>
            </a:r>
            <a:r>
              <a:rPr lang="ru-RU" sz="4000" b="1" dirty="0">
                <a:solidFill>
                  <a:srgbClr val="7030A0"/>
                </a:solidFill>
              </a:rPr>
              <a:t> o</a:t>
            </a:r>
            <a:r>
              <a:rPr lang="en-US" sz="4000" b="1" dirty="0">
                <a:solidFill>
                  <a:srgbClr val="7030A0"/>
                </a:solidFill>
              </a:rPr>
              <a:t>`</a:t>
            </a:r>
            <a:r>
              <a:rPr lang="ru-RU" sz="4000" b="1" dirty="0">
                <a:solidFill>
                  <a:srgbClr val="7030A0"/>
                </a:solidFill>
              </a:rPr>
              <a:t>z </a:t>
            </a:r>
            <a:r>
              <a:rPr lang="ru-RU" sz="4000" b="1" dirty="0" err="1">
                <a:solidFill>
                  <a:srgbClr val="7030A0"/>
                </a:solidFill>
              </a:rPr>
              <a:t>ixtirosi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odamlarga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foyda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berganidan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juda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>
                <a:solidFill>
                  <a:srgbClr val="7030A0"/>
                </a:solidFill>
              </a:rPr>
              <a:t>ham </a:t>
            </a:r>
            <a:r>
              <a:rPr lang="en-US" sz="4000" b="1" dirty="0" err="1">
                <a:solidFill>
                  <a:srgbClr val="7030A0"/>
                </a:solidFill>
              </a:rPr>
              <a:t>xursang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bo'ldi</a:t>
            </a:r>
            <a:r>
              <a:rPr lang="ru-RU" sz="4000" b="1" dirty="0">
                <a:solidFill>
                  <a:srgbClr val="7030A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24" y="2038350"/>
            <a:ext cx="3988923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835025"/>
            <a:ext cx="10515600" cy="213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   </a:t>
            </a:r>
            <a:r>
              <a:rPr lang="en-US" sz="4000" b="1" dirty="0" smtClean="0">
                <a:solidFill>
                  <a:srgbClr val="7030A0"/>
                </a:solidFill>
              </a:rPr>
              <a:t>Biz </a:t>
            </a:r>
            <a:r>
              <a:rPr lang="en-US" sz="4000" b="1" dirty="0" err="1" smtClean="0">
                <a:solidFill>
                  <a:srgbClr val="7030A0"/>
                </a:solidFill>
              </a:rPr>
              <a:t>har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kuni</a:t>
            </a:r>
            <a:r>
              <a:rPr lang="en-US" sz="4000" b="1" dirty="0" smtClean="0">
                <a:solidFill>
                  <a:srgbClr val="7030A0"/>
                </a:solidFill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</a:rPr>
              <a:t>bizga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kerak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emas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bo‘lib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qolgan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baklajka</a:t>
            </a:r>
            <a:r>
              <a:rPr lang="en-US" sz="4000" b="1" dirty="0" smtClean="0">
                <a:solidFill>
                  <a:srgbClr val="7030A0"/>
                </a:solidFill>
              </a:rPr>
              <a:t>, shisha </a:t>
            </a:r>
            <a:r>
              <a:rPr lang="en-US" sz="4000" b="1" dirty="0" err="1" smtClean="0">
                <a:solidFill>
                  <a:srgbClr val="7030A0"/>
                </a:solidFill>
              </a:rPr>
              <a:t>banka</a:t>
            </a:r>
            <a:r>
              <a:rPr lang="en-US" sz="4000" b="1" dirty="0" smtClean="0">
                <a:solidFill>
                  <a:srgbClr val="7030A0"/>
                </a:solidFill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</a:rPr>
              <a:t>qog‘ozlar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va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shunga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o‘xshash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ming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xil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narsalarni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tashlab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yuboramiz</a:t>
            </a:r>
            <a:r>
              <a:rPr lang="en-US" sz="4000" b="1" dirty="0" smtClean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33400" y="3235325"/>
            <a:ext cx="10515600" cy="30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/>
              <a:t>  </a:t>
            </a:r>
            <a:r>
              <a:rPr lang="en-US" sz="4000" b="1" dirty="0" err="1" smtClean="0">
                <a:solidFill>
                  <a:srgbClr val="7030A0"/>
                </a:solidFill>
              </a:rPr>
              <a:t>Sizlar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yil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davomida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shahrimizda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yashovchi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har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bir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inson</a:t>
            </a:r>
            <a:r>
              <a:rPr lang="en-US" sz="4000" b="1" dirty="0" smtClean="0">
                <a:solidFill>
                  <a:srgbClr val="7030A0"/>
                </a:solidFill>
              </a:rPr>
              <a:t> (</a:t>
            </a:r>
            <a:r>
              <a:rPr lang="en-US" sz="4000" b="1" dirty="0" err="1" smtClean="0">
                <a:solidFill>
                  <a:srgbClr val="7030A0"/>
                </a:solidFill>
              </a:rPr>
              <a:t>shu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jumladan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Siz</a:t>
            </a:r>
            <a:r>
              <a:rPr lang="en-US" sz="4000" b="1" dirty="0" smtClean="0">
                <a:solidFill>
                  <a:srgbClr val="7030A0"/>
                </a:solidFill>
              </a:rPr>
              <a:t> ham!) </a:t>
            </a:r>
            <a:r>
              <a:rPr lang="en-US" sz="4000" b="1" dirty="0" err="1" smtClean="0">
                <a:solidFill>
                  <a:srgbClr val="7030A0"/>
                </a:solidFill>
              </a:rPr>
              <a:t>qancha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chiqindi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tashlab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yuborishini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bilasizmi</a:t>
            </a:r>
            <a:r>
              <a:rPr lang="en-US" sz="4000" b="1" dirty="0" smtClean="0">
                <a:solidFill>
                  <a:srgbClr val="7030A0"/>
                </a:solidFill>
              </a:rPr>
              <a:t>?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2625"/>
            <a:ext cx="10515600" cy="19970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   </a:t>
            </a:r>
            <a:r>
              <a:rPr lang="en-US" sz="4000" b="1" dirty="0" err="1" smtClean="0">
                <a:solidFill>
                  <a:srgbClr val="7030A0"/>
                </a:solidFill>
              </a:rPr>
              <a:t>Yil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davomida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shahrimizda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yashovchi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har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bir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aholi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yarim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tonnaga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yaqin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chiqindi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tashlab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yuboradi</a:t>
            </a:r>
            <a:r>
              <a:rPr lang="en-US" sz="4000" b="1" dirty="0" smtClean="0">
                <a:solidFill>
                  <a:srgbClr val="7030A0"/>
                </a:solidFill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</a:rPr>
              <a:t>yildan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yilga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bu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ko‘rsatkich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faqat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oshib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bormoqda</a:t>
            </a:r>
            <a:r>
              <a:rPr lang="en-US" sz="4000" b="1" dirty="0" smtClean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99" y="2574080"/>
            <a:ext cx="6437567" cy="3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300" y="720725"/>
            <a:ext cx="10515600" cy="203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     </a:t>
            </a:r>
            <a:r>
              <a:rPr lang="en-US" sz="4000" b="1" dirty="0" err="1" smtClean="0">
                <a:solidFill>
                  <a:srgbClr val="7030A0"/>
                </a:solidFill>
              </a:rPr>
              <a:t>Chiqindilarni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saralab</a:t>
            </a:r>
            <a:r>
              <a:rPr lang="en-US" sz="4000" b="1" dirty="0" smtClean="0">
                <a:solidFill>
                  <a:srgbClr val="7030A0"/>
                </a:solidFill>
              </a:rPr>
              <a:t>, biz </a:t>
            </a:r>
            <a:r>
              <a:rPr lang="en-US" sz="4000" b="1" dirty="0" err="1" smtClean="0">
                <a:solidFill>
                  <a:srgbClr val="7030A0"/>
                </a:solidFill>
              </a:rPr>
              <a:t>yerimizni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axlatdan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tozalaymiz</a:t>
            </a:r>
            <a:r>
              <a:rPr lang="en-US" sz="4000" b="1" dirty="0" smtClean="0">
                <a:solidFill>
                  <a:srgbClr val="7030A0"/>
                </a:solidFill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</a:rPr>
              <a:t>Keling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sayyoramizni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asraylk</a:t>
            </a:r>
            <a:r>
              <a:rPr lang="en-US" sz="4000" b="1" dirty="0" smtClean="0">
                <a:solidFill>
                  <a:srgbClr val="7030A0"/>
                </a:solidFill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</a:rPr>
              <a:t>shunda</a:t>
            </a:r>
            <a:r>
              <a:rPr lang="en-US" sz="4000" b="1" dirty="0" smtClean="0">
                <a:solidFill>
                  <a:srgbClr val="7030A0"/>
                </a:solidFill>
              </a:rPr>
              <a:t> u </a:t>
            </a:r>
            <a:r>
              <a:rPr lang="en-US" sz="4000" b="1" dirty="0" err="1" smtClean="0">
                <a:solidFill>
                  <a:srgbClr val="7030A0"/>
                </a:solidFill>
              </a:rPr>
              <a:t>har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doim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toza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va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chiroyli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bo‘ladi</a:t>
            </a:r>
            <a:r>
              <a:rPr lang="en-US" sz="4000" b="1" dirty="0" smtClean="0">
                <a:solidFill>
                  <a:srgbClr val="7030A0"/>
                </a:solidFill>
              </a:rPr>
              <a:t>!</a:t>
            </a:r>
            <a:endParaRPr lang="ru-RU" sz="4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7" y="3009900"/>
            <a:ext cx="75152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6700" y="632683"/>
            <a:ext cx="10325100" cy="17161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Qayta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ishlangan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baklajkalardan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nimalar</a:t>
            </a:r>
            <a:endParaRPr lang="en-US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ishlab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chiqariladi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? 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39" y="1980492"/>
            <a:ext cx="7739061" cy="43797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00" y="433387"/>
            <a:ext cx="20002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6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Mustaqil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topshiriq</a:t>
            </a:r>
            <a:r>
              <a:rPr lang="en-US" b="1" dirty="0" smtClean="0">
                <a:latin typeface="+mn-lt"/>
              </a:rPr>
              <a:t>.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8124"/>
            <a:ext cx="10515600" cy="4752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z-Latn-UZ" sz="4400" b="1" dirty="0">
                <a:solidFill>
                  <a:srgbClr val="FF0000"/>
                </a:solidFill>
              </a:rPr>
              <a:t>Savollarga javob yozing.</a:t>
            </a:r>
            <a:endParaRPr lang="ru-R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z-Latn-UZ" dirty="0"/>
              <a:t> </a:t>
            </a:r>
            <a:endParaRPr lang="ru-RU" dirty="0"/>
          </a:p>
          <a:p>
            <a:pPr marL="0" lvl="0" indent="0">
              <a:buNone/>
            </a:pPr>
            <a:r>
              <a:rPr lang="uz-Latn-UZ" sz="3600" b="1" dirty="0">
                <a:solidFill>
                  <a:srgbClr val="7030A0"/>
                </a:solidFill>
              </a:rPr>
              <a:t>Ixtirochi bolaning (qiz yoki oʻgʻil) ismi nima?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lvl="0" indent="0">
              <a:buNone/>
            </a:pPr>
            <a:r>
              <a:rPr lang="uz-Latn-UZ" sz="3600" b="1" dirty="0" smtClean="0">
                <a:solidFill>
                  <a:srgbClr val="7030A0"/>
                </a:solidFill>
              </a:rPr>
              <a:t>U </a:t>
            </a:r>
            <a:r>
              <a:rPr lang="uz-Latn-UZ" sz="3600" b="1" dirty="0">
                <a:solidFill>
                  <a:srgbClr val="7030A0"/>
                </a:solidFill>
              </a:rPr>
              <a:t>nima uchun robot yasashni istaydi?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lvl="0" indent="0">
              <a:buNone/>
            </a:pPr>
            <a:r>
              <a:rPr lang="uz-Latn-UZ" sz="3600" b="1" dirty="0" smtClean="0">
                <a:solidFill>
                  <a:srgbClr val="7030A0"/>
                </a:solidFill>
              </a:rPr>
              <a:t>Robotni </a:t>
            </a:r>
            <a:r>
              <a:rPr lang="uz-Latn-UZ" sz="3600" b="1" dirty="0">
                <a:solidFill>
                  <a:srgbClr val="7030A0"/>
                </a:solidFill>
              </a:rPr>
              <a:t>nimalardan yasadi</a:t>
            </a:r>
            <a:r>
              <a:rPr lang="uz-Latn-UZ" sz="3600" b="1" dirty="0" smtClean="0">
                <a:solidFill>
                  <a:srgbClr val="7030A0"/>
                </a:solidFill>
              </a:rPr>
              <a:t>?</a:t>
            </a:r>
            <a:r>
              <a:rPr lang="ru-RU" sz="3600" b="1" dirty="0" smtClean="0">
                <a:solidFill>
                  <a:srgbClr val="7030A0"/>
                </a:solidFill>
              </a:rPr>
              <a:t>          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z-Latn-UZ" sz="3600" b="1" dirty="0">
                <a:solidFill>
                  <a:srgbClr val="7030A0"/>
                </a:solidFill>
              </a:rPr>
              <a:t> </a:t>
            </a:r>
            <a:r>
              <a:rPr lang="uz-Latn-UZ" sz="3600" b="1" dirty="0" smtClean="0">
                <a:solidFill>
                  <a:srgbClr val="7030A0"/>
                </a:solidFill>
              </a:rPr>
              <a:t>Robotga </a:t>
            </a:r>
            <a:r>
              <a:rPr lang="uz-Latn-UZ" sz="3600" b="1" dirty="0">
                <a:solidFill>
                  <a:srgbClr val="7030A0"/>
                </a:solidFill>
              </a:rPr>
              <a:t>qanday ism qoʻydi?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z-Latn-UZ" sz="3600" b="1" dirty="0" smtClean="0">
                <a:solidFill>
                  <a:srgbClr val="7030A0"/>
                </a:solidFill>
              </a:rPr>
              <a:t>Uning </a:t>
            </a:r>
            <a:r>
              <a:rPr lang="uz-Latn-UZ" sz="3600" b="1" dirty="0">
                <a:solidFill>
                  <a:srgbClr val="7030A0"/>
                </a:solidFill>
              </a:rPr>
              <a:t>roboti odamlarga qanday foyda keltirdi</a:t>
            </a:r>
            <a:r>
              <a:rPr lang="uz-Latn-UZ" sz="3600" b="1" dirty="0" smtClean="0">
                <a:solidFill>
                  <a:srgbClr val="7030A0"/>
                </a:solidFill>
              </a:rPr>
              <a:t>?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2021-12-15_22-23-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9771"/>
          </a:xfrm>
        </p:spPr>
      </p:pic>
    </p:spTree>
    <p:extLst>
      <p:ext uri="{BB962C8B-B14F-4D97-AF65-F5344CB8AC3E}">
        <p14:creationId xmlns:p14="http://schemas.microsoft.com/office/powerpoint/2010/main" val="227938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_2021-12-15_22-23-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4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E’tiboringiz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uchun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rahmat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!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41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Шаблон презентации (розовая рама и книги с пером) - презентация, доклад, 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900" y="4782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7030A0"/>
                </a:solidFill>
                <a:latin typeface="+mn-lt"/>
              </a:rPr>
              <a:t>Robot </a:t>
            </a:r>
            <a:r>
              <a:rPr lang="en-US" sz="7200" b="1" dirty="0" err="1" smtClean="0">
                <a:solidFill>
                  <a:srgbClr val="7030A0"/>
                </a:solidFill>
                <a:latin typeface="+mn-lt"/>
              </a:rPr>
              <a:t>ixtiro</a:t>
            </a:r>
            <a:r>
              <a:rPr lang="en-US" sz="72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+mn-lt"/>
              </a:rPr>
              <a:t>qilaman</a:t>
            </a:r>
            <a:endParaRPr lang="ru-RU" sz="7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0100" y="2053467"/>
            <a:ext cx="10515600" cy="11922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err="1" smtClean="0">
                <a:solidFill>
                  <a:srgbClr val="FF0000"/>
                </a:solidFill>
              </a:rPr>
              <a:t>Rasm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asosida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hikoya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tuzish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87" y="3245679"/>
            <a:ext cx="2335213" cy="29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85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Eh, </a:t>
            </a: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shunday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bir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 robot </a:t>
            </a: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bo‘lsa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Yechib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bersa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misollarni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Og‘ir-og‘ir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masalalar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Qiyin-qiyin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savollarni</a:t>
            </a:r>
            <a:r>
              <a:rPr lang="en-US" sz="9600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9700" y="1825625"/>
            <a:ext cx="1993900" cy="7016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92750" y="2638425"/>
            <a:ext cx="3498850" cy="7016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40275" y="4352925"/>
            <a:ext cx="3498850" cy="7016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3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4115 0.7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01588 0.619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0573 0.37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85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346200"/>
            <a:ext cx="8763000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Yodlab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bersa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she’rlarni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Teorema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qoidani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Xotiramga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joylab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qo‘ysa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Yod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olishga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oidini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81700" y="1524000"/>
            <a:ext cx="3213100" cy="698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93800" y="2603500"/>
            <a:ext cx="3213100" cy="698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4660900"/>
            <a:ext cx="1485900" cy="698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71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0364 0.7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0469 0.623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0156 0.323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900" y="15208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Insholarni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yozib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bersa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Xato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qilmay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birorta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ham.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Olgan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a’lo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baholarni</a:t>
            </a:r>
            <a:endParaRPr lang="en-US" sz="67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Ikkalamiz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ko‘rsak</a:t>
            </a:r>
            <a:r>
              <a:rPr lang="en-US" sz="6700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sz="67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baham</a:t>
            </a:r>
            <a:endParaRPr lang="ru-RU" sz="67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90600" y="1625600"/>
            <a:ext cx="3492500" cy="73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83100" y="3748881"/>
            <a:ext cx="3492500" cy="73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37400" y="4784328"/>
            <a:ext cx="2489200" cy="73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2592 L 1.11022E-16 0.3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3177 0.77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0261 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400" y="898525"/>
            <a:ext cx="109093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Ammo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uzoq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o‘ylab-o‘ylab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Birdaniga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jim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bo‘laman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Hamma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ishni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 robot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qilsa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Unda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,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o‘zim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kim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6700" dirty="0" err="1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bo‘laman</a:t>
            </a:r>
            <a:r>
              <a:rPr lang="en-US" sz="6700" dirty="0">
                <a:solidFill>
                  <a:srgbClr val="7030A0"/>
                </a:solidFill>
                <a:latin typeface="Calibri "/>
                <a:cs typeface="Times New Roman" panose="02020603050405020304" pitchFamily="18" charset="0"/>
              </a:rPr>
              <a:t>?!</a:t>
            </a:r>
          </a:p>
          <a:p>
            <a:endParaRPr lang="ru-RU" sz="6700" dirty="0">
              <a:latin typeface="Calibri 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83100" y="2095500"/>
            <a:ext cx="1270000" cy="8636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69000" y="3074194"/>
            <a:ext cx="2019300" cy="8636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80050" y="4038600"/>
            <a:ext cx="1270000" cy="8636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91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0209 0.7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989 0.55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185 L -0.00052 0.41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7250"/>
            <a:ext cx="10515600" cy="53197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>
                <a:cs typeface="Times New Roman" panose="02020603050405020304" pitchFamily="18" charset="0"/>
              </a:rPr>
              <a:t>Rasmga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qarab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og‘zaki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hikoya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aytib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bering</a:t>
            </a:r>
            <a:r>
              <a:rPr lang="en-US" sz="3600" dirty="0"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cs typeface="Times New Roman" panose="02020603050405020304" pitchFamily="18" charset="0"/>
              </a:rPr>
              <a:t>Hikoyangiz</a:t>
            </a:r>
            <a:r>
              <a:rPr lang="en-US" sz="3600" dirty="0">
                <a:cs typeface="Times New Roman" panose="02020603050405020304" pitchFamily="18" charset="0"/>
              </a:rPr>
              <a:t/>
            </a:r>
            <a:br>
              <a:rPr lang="en-US" sz="3600" dirty="0">
                <a:cs typeface="Times New Roman" panose="02020603050405020304" pitchFamily="18" charset="0"/>
              </a:rPr>
            </a:br>
            <a:r>
              <a:rPr lang="en-US" sz="3600" dirty="0" err="1">
                <a:cs typeface="Times New Roman" panose="02020603050405020304" pitchFamily="18" charset="0"/>
              </a:rPr>
              <a:t>boshqalarnikiga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o‘xshab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qolmasin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  <a:br>
              <a:rPr lang="en-US" sz="3600" dirty="0">
                <a:cs typeface="Times New Roman" panose="02020603050405020304" pitchFamily="18" charset="0"/>
              </a:rPr>
            </a:br>
            <a:endParaRPr lang="ru-RU" sz="3600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318" t="13015" r="13218" b="8487"/>
          <a:stretch/>
        </p:blipFill>
        <p:spPr>
          <a:xfrm>
            <a:off x="2973887" y="1977390"/>
            <a:ext cx="6041026" cy="41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2201" y="802258"/>
            <a:ext cx="10515600" cy="579818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17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Hikoyangizda</a:t>
            </a:r>
            <a:r>
              <a:rPr lang="en-US" sz="17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7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quyidagi</a:t>
            </a:r>
            <a:r>
              <a:rPr lang="en-US" sz="17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7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savollarga</a:t>
            </a:r>
            <a:r>
              <a:rPr lang="en-US" sz="17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7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javob</a:t>
            </a:r>
            <a:r>
              <a:rPr lang="en-US" sz="17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7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bo‘lsin</a:t>
            </a:r>
            <a:r>
              <a:rPr lang="en-US" sz="17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11200" b="1" dirty="0">
                <a:solidFill>
                  <a:srgbClr val="7030A0"/>
                </a:solidFill>
                <a:cs typeface="Times New Roman" panose="02020603050405020304" pitchFamily="18" charset="0"/>
              </a:rPr>
              <a:t/>
            </a:r>
            <a:br>
              <a:rPr lang="en-US" sz="11200" b="1" dirty="0">
                <a:solidFill>
                  <a:srgbClr val="7030A0"/>
                </a:solidFill>
                <a:cs typeface="Times New Roman" panose="02020603050405020304" pitchFamily="18" charset="0"/>
              </a:rPr>
            </a:br>
            <a:endParaRPr lang="en-US" sz="11200" b="1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160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Ixtirochi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bolaning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ismi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nima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Font typeface="Arial" panose="020B0604020202020204" pitchFamily="34" charset="0"/>
              <a:buAutoNum type="arabicPeriod"/>
            </a:pP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U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nima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uchun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robot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yasashni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istaydi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rabicPeriod" startAt="3"/>
            </a:pPr>
            <a:r>
              <a:rPr lang="en-US" sz="160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Robotni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nimalardan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yasadi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rabicPeriod" startAt="4"/>
            </a:pPr>
            <a:r>
              <a:rPr lang="en-US" sz="160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Robotga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qanday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ism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qo‘ydi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5.   </a:t>
            </a:r>
            <a:r>
              <a:rPr lang="en-US" sz="160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Uning</a:t>
            </a:r>
            <a:r>
              <a:rPr lang="en-US" sz="16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roboti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odamlarga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qanday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foyda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16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keltirdi</a:t>
            </a:r>
            <a:r>
              <a:rPr lang="en-US" sz="16000" b="1" dirty="0">
                <a:solidFill>
                  <a:srgbClr val="7030A0"/>
                </a:solidFill>
                <a:cs typeface="Times New Roman" panose="02020603050405020304" pitchFamily="18" charset="0"/>
              </a:rPr>
              <a:t>?</a:t>
            </a:r>
            <a:endParaRPr lang="ru-RU" sz="16000" b="1" dirty="0">
              <a:solidFill>
                <a:srgbClr val="7030A0"/>
              </a:solidFill>
            </a:endParaRPr>
          </a:p>
          <a:p>
            <a:pPr marL="742950" indent="-742950">
              <a:buAutoNum type="arabicPeriod" startAt="4"/>
            </a:pPr>
            <a:endParaRPr lang="ru-RU" sz="16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1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58"/>
            <a:ext cx="12192000" cy="6897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Bahrom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yosh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ixtirochi</a:t>
            </a:r>
            <a:endParaRPr lang="ru-RU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950" y="990600"/>
            <a:ext cx="77533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     </a:t>
            </a:r>
            <a:r>
              <a:rPr lang="en-US" sz="4000" b="1" dirty="0" err="1" smtClean="0">
                <a:solidFill>
                  <a:srgbClr val="7030A0"/>
                </a:solidFill>
              </a:rPr>
              <a:t>Bahrom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darsdan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bo</a:t>
            </a:r>
            <a:r>
              <a:rPr lang="en-US" sz="4000" b="1" dirty="0" smtClean="0">
                <a:solidFill>
                  <a:srgbClr val="7030A0"/>
                </a:solidFill>
              </a:rPr>
              <a:t>‘</a:t>
            </a:r>
            <a:r>
              <a:rPr lang="ru-RU" sz="4000" b="1" dirty="0" err="1" smtClean="0">
                <a:solidFill>
                  <a:srgbClr val="7030A0"/>
                </a:solidFill>
              </a:rPr>
              <a:t>sh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vaqtlarini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endParaRPr lang="en-US" sz="4000" b="1" dirty="0">
              <a:solidFill>
                <a:srgbClr val="7030A0"/>
              </a:solidFill>
            </a:endParaRPr>
          </a:p>
          <a:p>
            <a:r>
              <a:rPr lang="en-US" sz="4000" b="1" dirty="0" smtClean="0">
                <a:solidFill>
                  <a:srgbClr val="7030A0"/>
                </a:solidFill>
              </a:rPr>
              <a:t>o‘</a:t>
            </a:r>
            <a:r>
              <a:rPr lang="ru-RU" sz="4000" b="1" dirty="0" smtClean="0">
                <a:solidFill>
                  <a:srgbClr val="7030A0"/>
                </a:solidFill>
              </a:rPr>
              <a:t>z </a:t>
            </a:r>
            <a:r>
              <a:rPr lang="ru-RU" sz="4000" b="1" dirty="0" err="1">
                <a:solidFill>
                  <a:srgbClr val="7030A0"/>
                </a:solidFill>
              </a:rPr>
              <a:t>ustxonasida</a:t>
            </a:r>
            <a:r>
              <a:rPr lang="ru-RU" sz="4000" b="1" dirty="0">
                <a:solidFill>
                  <a:srgbClr val="7030A0"/>
                </a:solidFill>
              </a:rPr>
              <a:t>  </a:t>
            </a:r>
            <a:r>
              <a:rPr lang="ru-RU" sz="4000" b="1" dirty="0" smtClean="0">
                <a:solidFill>
                  <a:srgbClr val="7030A0"/>
                </a:solidFill>
              </a:rPr>
              <a:t>o</a:t>
            </a:r>
            <a:r>
              <a:rPr lang="en-US" sz="4000" b="1" dirty="0" smtClean="0">
                <a:solidFill>
                  <a:srgbClr val="7030A0"/>
                </a:solidFill>
              </a:rPr>
              <a:t>`</a:t>
            </a:r>
            <a:r>
              <a:rPr lang="ru-RU" sz="4000" b="1" dirty="0" err="1" smtClean="0">
                <a:solidFill>
                  <a:srgbClr val="7030A0"/>
                </a:solidFill>
              </a:rPr>
              <a:t>tkazishni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yaxshi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ko</a:t>
            </a:r>
            <a:r>
              <a:rPr lang="en-US" sz="4000" b="1" dirty="0" smtClean="0">
                <a:solidFill>
                  <a:srgbClr val="7030A0"/>
                </a:solidFill>
              </a:rPr>
              <a:t>‘</a:t>
            </a:r>
            <a:r>
              <a:rPr lang="ru-RU" sz="4000" b="1" dirty="0" err="1" smtClean="0">
                <a:solidFill>
                  <a:srgbClr val="7030A0"/>
                </a:solidFill>
              </a:rPr>
              <a:t>radi</a:t>
            </a:r>
            <a:r>
              <a:rPr lang="ru-RU" sz="4000" b="1" dirty="0" smtClean="0">
                <a:solidFill>
                  <a:srgbClr val="7030A0"/>
                </a:solidFill>
              </a:rPr>
              <a:t> .</a:t>
            </a:r>
            <a:endParaRPr lang="en-US" sz="4000" b="1" dirty="0" smtClean="0">
              <a:solidFill>
                <a:srgbClr val="7030A0"/>
              </a:solidFill>
            </a:endParaRPr>
          </a:p>
          <a:p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   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Kuz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fasli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edi</a:t>
            </a:r>
            <a:r>
              <a:rPr lang="ru-RU" sz="4000" b="1" dirty="0">
                <a:solidFill>
                  <a:srgbClr val="7030A0"/>
                </a:solidFill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</a:rPr>
              <a:t>Bahrom</a:t>
            </a:r>
            <a:r>
              <a:rPr lang="en-US" sz="4000" b="1" dirty="0" smtClean="0">
                <a:solidFill>
                  <a:srgbClr val="7030A0"/>
                </a:solidFill>
              </a:rPr>
              <a:t> d</a:t>
            </a:r>
            <a:r>
              <a:rPr lang="ru-RU" sz="4000" b="1" dirty="0" err="1" smtClean="0">
                <a:solidFill>
                  <a:srgbClr val="7030A0"/>
                </a:solidFill>
              </a:rPr>
              <a:t>arsdan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qaytayot</a:t>
            </a:r>
            <a:r>
              <a:rPr lang="en-US" sz="4000" b="1" dirty="0" err="1" smtClean="0">
                <a:solidFill>
                  <a:srgbClr val="7030A0"/>
                </a:solidFill>
              </a:rPr>
              <a:t>ib</a:t>
            </a:r>
            <a:r>
              <a:rPr lang="en-US" sz="4000" b="1" dirty="0" smtClean="0">
                <a:solidFill>
                  <a:srgbClr val="7030A0"/>
                </a:solidFill>
              </a:rPr>
              <a:t>, </a:t>
            </a:r>
            <a:r>
              <a:rPr lang="ru-RU" sz="4000" b="1" dirty="0" err="1" smtClean="0">
                <a:solidFill>
                  <a:srgbClr val="7030A0"/>
                </a:solidFill>
              </a:rPr>
              <a:t>atrofda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yig</a:t>
            </a:r>
            <a:r>
              <a:rPr lang="en-US" sz="4000" b="1" dirty="0" smtClean="0">
                <a:solidFill>
                  <a:srgbClr val="7030A0"/>
                </a:solidFill>
              </a:rPr>
              <a:t>‘</a:t>
            </a:r>
            <a:r>
              <a:rPr lang="ru-RU" sz="4000" b="1" dirty="0" err="1" smtClean="0">
                <a:solidFill>
                  <a:srgbClr val="7030A0"/>
                </a:solidFill>
              </a:rPr>
              <a:t>ilib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qolgan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chiqindilar</a:t>
            </a:r>
            <a:r>
              <a:rPr lang="en-US" sz="4000" b="1" dirty="0" err="1" smtClean="0">
                <a:solidFill>
                  <a:srgbClr val="7030A0"/>
                </a:solidFill>
              </a:rPr>
              <a:t>ga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ko‘zi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tushdi</a:t>
            </a:r>
            <a:r>
              <a:rPr lang="en-US" sz="4000" b="1" dirty="0" smtClean="0">
                <a:solidFill>
                  <a:srgbClr val="7030A0"/>
                </a:solidFill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</a:rPr>
              <a:t>Shunda</a:t>
            </a:r>
            <a:r>
              <a:rPr lang="en-US" sz="4000" b="1" dirty="0" smtClean="0">
                <a:solidFill>
                  <a:srgbClr val="7030A0"/>
                </a:solidFill>
              </a:rPr>
              <a:t> u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chiqindilarni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yig</a:t>
            </a:r>
            <a:r>
              <a:rPr lang="en-US" sz="4000" b="1" dirty="0" smtClean="0">
                <a:solidFill>
                  <a:srgbClr val="7030A0"/>
                </a:solidFill>
              </a:rPr>
              <a:t>‘</a:t>
            </a:r>
            <a:r>
              <a:rPr lang="ru-RU" sz="4000" b="1" dirty="0" err="1" smtClean="0">
                <a:solidFill>
                  <a:srgbClr val="7030A0"/>
                </a:solidFill>
              </a:rPr>
              <a:t>adigan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robot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ixtiro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qil</a:t>
            </a:r>
            <a:r>
              <a:rPr lang="ru-RU" sz="4000" b="1" dirty="0" err="1" smtClean="0">
                <a:solidFill>
                  <a:srgbClr val="7030A0"/>
                </a:solidFill>
              </a:rPr>
              <a:t>ish</a:t>
            </a:r>
            <a:r>
              <a:rPr lang="en-US" sz="4000" b="1" dirty="0" err="1" smtClean="0">
                <a:solidFill>
                  <a:srgbClr val="7030A0"/>
                </a:solidFill>
              </a:rPr>
              <a:t>ga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ahd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qildi</a:t>
            </a:r>
            <a:r>
              <a:rPr lang="ru-RU" sz="4000" b="1" dirty="0" smtClean="0">
                <a:solidFill>
                  <a:srgbClr val="7030A0"/>
                </a:solidFill>
              </a:rPr>
              <a:t>. </a:t>
            </a:r>
            <a:r>
              <a:rPr lang="ru-RU" sz="4000" b="1" dirty="0" err="1" smtClean="0">
                <a:solidFill>
                  <a:srgbClr val="7030A0"/>
                </a:solidFill>
              </a:rPr>
              <a:t>Ustaxona</a:t>
            </a:r>
            <a:r>
              <a:rPr lang="en-US" sz="4000" b="1" dirty="0" smtClean="0">
                <a:solidFill>
                  <a:srgbClr val="7030A0"/>
                </a:solidFill>
              </a:rPr>
              <a:t>s</a:t>
            </a:r>
            <a:r>
              <a:rPr lang="ru-RU" sz="4000" b="1" dirty="0" err="1" smtClean="0">
                <a:solidFill>
                  <a:srgbClr val="7030A0"/>
                </a:solidFill>
              </a:rPr>
              <a:t>iga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kelib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darhol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ishga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kirishdi</a:t>
            </a:r>
            <a:r>
              <a:rPr lang="ru-RU" sz="4000" b="1" dirty="0">
                <a:solidFill>
                  <a:srgbClr val="7030A0"/>
                </a:solidFill>
              </a:rPr>
              <a:t> 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18" y="1633467"/>
            <a:ext cx="2882463" cy="34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321</Words>
  <Application>Microsoft Office PowerPoint</Application>
  <PresentationFormat>Широкоэкранный</PresentationFormat>
  <Paragraphs>54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</vt:lpstr>
      <vt:lpstr>Calibri Light</vt:lpstr>
      <vt:lpstr>Times New Roman</vt:lpstr>
      <vt:lpstr>Тема Office</vt:lpstr>
      <vt:lpstr>       Ona tili va o‘qish  savodxonligi </vt:lpstr>
      <vt:lpstr>Robot ixtiro qilaman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Bahrom yosh ixtirochi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topshiriq.</vt:lpstr>
      <vt:lpstr>Презентация PowerPoint</vt:lpstr>
      <vt:lpstr>Презентация PowerPoint</vt:lpstr>
      <vt:lpstr>E’tiboringiz uchun rahmat!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2021-11-28T19:31:35Z</dcterms:created>
  <dcterms:modified xsi:type="dcterms:W3CDTF">2021-12-15T19:05:47Z</dcterms:modified>
</cp:coreProperties>
</file>