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9" r:id="rId4"/>
    <p:sldId id="268" r:id="rId5"/>
    <p:sldId id="264" r:id="rId6"/>
    <p:sldId id="265" r:id="rId7"/>
    <p:sldId id="266" r:id="rId8"/>
    <p:sldId id="267" r:id="rId9"/>
    <p:sldId id="270" r:id="rId10"/>
    <p:sldId id="257" r:id="rId11"/>
    <p:sldId id="258" r:id="rId12"/>
    <p:sldId id="260" r:id="rId13"/>
    <p:sldId id="259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1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2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8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4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4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3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9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7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1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7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FC11-0A2B-404B-8A8D-0F9C1C830CE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8B47-EEF0-42CA-8B89-5E712E0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4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торамка, PNG шаблон для фото Фоторамка школьника">
            <a:extLst>
              <a:ext uri="{FF2B5EF4-FFF2-40B4-BE49-F238E27FC236}">
                <a16:creationId xmlns:a16="http://schemas.microsoft.com/office/drawing/2014/main" xmlns="" id="{AE993756-EDCF-480B-AE63-AD032ED6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8272"/>
            <a:ext cx="74232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Ona</a:t>
            </a:r>
            <a:r>
              <a:rPr lang="en-US" sz="54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tili</a:t>
            </a:r>
            <a:r>
              <a:rPr lang="en-US" sz="54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va</a:t>
            </a:r>
            <a:r>
              <a:rPr lang="en-US" sz="54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o‘qish</a:t>
            </a:r>
            <a:r>
              <a:rPr lang="en-US" sz="54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br>
              <a:rPr lang="en-US" sz="5400" b="1" dirty="0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5400" b="1" dirty="0" err="1" smtClean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savodxonligi</a:t>
            </a:r>
            <a:endParaRPr lang="ru-RU" sz="5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2973835"/>
            <a:ext cx="10515600" cy="1723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2-sinf</a:t>
            </a:r>
            <a:endParaRPr lang="ru-RU" sz="7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5 Winter Theme Bridal Shower ideas | winter bridal showers, winter theme,  frozen bday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2" y="7937"/>
            <a:ext cx="12297682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086" y="315686"/>
            <a:ext cx="10134600" cy="62266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Oyijonim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yordamchisi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</a:rPr>
              <a:t>Mening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ismim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Bahrombek</a:t>
            </a:r>
            <a:r>
              <a:rPr lang="en-US" sz="3200" b="1" dirty="0" smtClean="0">
                <a:solidFill>
                  <a:srgbClr val="7030A0"/>
                </a:solidFill>
              </a:rPr>
              <a:t>. 2-sinfda </a:t>
            </a:r>
            <a:r>
              <a:rPr lang="en-US" sz="3200" b="1" dirty="0" err="1" smtClean="0">
                <a:solidFill>
                  <a:srgbClr val="7030A0"/>
                </a:solidFill>
              </a:rPr>
              <a:t>o‘qiyman</a:t>
            </a:r>
            <a:r>
              <a:rPr lang="en-US" sz="3200" b="1" dirty="0">
                <a:solidFill>
                  <a:srgbClr val="7030A0"/>
                </a:solidFill>
              </a:rPr>
              <a:t>. </a:t>
            </a:r>
            <a:r>
              <a:rPr lang="en-US" sz="3200" b="1" dirty="0" err="1">
                <a:solidFill>
                  <a:srgbClr val="7030A0"/>
                </a:solidFill>
              </a:rPr>
              <a:t>Mengaku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maza</a:t>
            </a:r>
            <a:r>
              <a:rPr lang="en-US" sz="3200" b="1" dirty="0" smtClean="0">
                <a:solidFill>
                  <a:srgbClr val="7030A0"/>
                </a:solidFill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</a:rPr>
              <a:t>Ertalab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maktabga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ketaman</a:t>
            </a:r>
            <a:r>
              <a:rPr lang="en-US" sz="3200" b="1" dirty="0">
                <a:solidFill>
                  <a:srgbClr val="7030A0"/>
                </a:solidFill>
              </a:rPr>
              <a:t>...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</a:rPr>
              <a:t>Lekin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oyijonimga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biroz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qiyinda</a:t>
            </a:r>
            <a:r>
              <a:rPr lang="en-US" sz="3200" b="1" dirty="0">
                <a:solidFill>
                  <a:srgbClr val="7030A0"/>
                </a:solidFill>
              </a:rPr>
              <a:t>: </a:t>
            </a:r>
            <a:r>
              <a:rPr lang="en-US" sz="3200" b="1" dirty="0" err="1">
                <a:solidFill>
                  <a:srgbClr val="7030A0"/>
                </a:solidFill>
              </a:rPr>
              <a:t>erta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tongda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turib</a:t>
            </a:r>
            <a:r>
              <a:rPr lang="en-US" sz="3200" b="1" dirty="0">
                <a:solidFill>
                  <a:srgbClr val="7030A0"/>
                </a:solidFill>
              </a:rPr>
              <a:t> biz </a:t>
            </a:r>
            <a:r>
              <a:rPr lang="en-US" sz="3200" b="1" dirty="0" err="1">
                <a:solidFill>
                  <a:srgbClr val="7030A0"/>
                </a:solidFill>
              </a:rPr>
              <a:t>uchun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nonushta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tayyorlaydilar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idish-tovoq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yuvadilar</a:t>
            </a:r>
            <a:r>
              <a:rPr lang="en-US" sz="3200" b="1" dirty="0" smtClean="0">
                <a:solidFill>
                  <a:srgbClr val="7030A0"/>
                </a:solidFill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hammasiga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ulgurib</a:t>
            </a:r>
            <a:r>
              <a:rPr lang="en-US" sz="3200" b="1" dirty="0">
                <a:solidFill>
                  <a:srgbClr val="7030A0"/>
                </a:solidFill>
              </a:rPr>
              <a:t> biz </a:t>
            </a:r>
            <a:r>
              <a:rPr lang="en-US" sz="3200" b="1" dirty="0" err="1">
                <a:solidFill>
                  <a:srgbClr val="7030A0"/>
                </a:solidFill>
              </a:rPr>
              <a:t>bilan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bir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vaqtda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ishga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ketadilar</a:t>
            </a:r>
            <a:r>
              <a:rPr lang="en-US" sz="3200" b="1" dirty="0">
                <a:solidFill>
                  <a:srgbClr val="7030A0"/>
                </a:solidFill>
              </a:rPr>
              <a:t>. </a:t>
            </a:r>
            <a:r>
              <a:rPr lang="en-US" sz="3200" b="1" dirty="0" err="1">
                <a:solidFill>
                  <a:srgbClr val="7030A0"/>
                </a:solidFill>
              </a:rPr>
              <a:t>Kuni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bilan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ishlab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yana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kechga</a:t>
            </a:r>
            <a:r>
              <a:rPr lang="en-US" sz="3200" b="1" dirty="0">
                <a:solidFill>
                  <a:srgbClr val="7030A0"/>
                </a:solidFill>
              </a:rPr>
              <a:t> biz </a:t>
            </a:r>
            <a:r>
              <a:rPr lang="en-US" sz="3200" b="1" dirty="0" err="1">
                <a:solidFill>
                  <a:srgbClr val="7030A0"/>
                </a:solidFill>
              </a:rPr>
              <a:t>uchun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ovqat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tayyorlaydilar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kir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yuvadilar</a:t>
            </a:r>
            <a:r>
              <a:rPr lang="en-US" sz="3200" b="1" dirty="0">
                <a:solidFill>
                  <a:srgbClr val="7030A0"/>
                </a:solidFill>
              </a:rPr>
              <a:t>... </a:t>
            </a:r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</a:rPr>
              <a:t>Bilasizmi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bu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paytda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oyimga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yordam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bergim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keladi-yu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oyim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bajaradigan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yumushlarni</a:t>
            </a:r>
            <a:r>
              <a:rPr lang="en-US" sz="3200" b="1" dirty="0">
                <a:solidFill>
                  <a:srgbClr val="7030A0"/>
                </a:solidFill>
              </a:rPr>
              <a:t> men </a:t>
            </a:r>
            <a:r>
              <a:rPr lang="en-US" sz="3200" b="1" dirty="0" err="1" smtClean="0">
                <a:solidFill>
                  <a:srgbClr val="7030A0"/>
                </a:solidFill>
              </a:rPr>
              <a:t>bajara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olmayman</a:t>
            </a:r>
            <a:r>
              <a:rPr lang="en-US" sz="3200" b="1" dirty="0">
                <a:solidFill>
                  <a:srgbClr val="7030A0"/>
                </a:solidFill>
              </a:rPr>
              <a:t>. </a:t>
            </a:r>
            <a:r>
              <a:rPr lang="en-US" sz="3200" b="1" dirty="0" err="1">
                <a:solidFill>
                  <a:srgbClr val="7030A0"/>
                </a:solidFill>
              </a:rPr>
              <a:t>Shuning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uchun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o‘zimga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so‘z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berdim</a:t>
            </a:r>
            <a:r>
              <a:rPr lang="en-US" sz="3200" b="1" dirty="0">
                <a:solidFill>
                  <a:srgbClr val="7030A0"/>
                </a:solidFill>
              </a:rPr>
              <a:t>. </a:t>
            </a:r>
            <a:r>
              <a:rPr lang="en-US" sz="3200" b="1" dirty="0" err="1">
                <a:solidFill>
                  <a:srgbClr val="7030A0"/>
                </a:solidFill>
              </a:rPr>
              <a:t>Uy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yumushlarini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to‘liq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bajaradigan</a:t>
            </a:r>
            <a:r>
              <a:rPr lang="en-US" sz="3200" b="1" dirty="0">
                <a:solidFill>
                  <a:srgbClr val="7030A0"/>
                </a:solidFill>
              </a:rPr>
              <a:t> robot </a:t>
            </a:r>
            <a:r>
              <a:rPr lang="en-US" sz="3200" b="1" dirty="0" err="1">
                <a:solidFill>
                  <a:srgbClr val="7030A0"/>
                </a:solidFill>
              </a:rPr>
              <a:t>ixtiro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qilmoqchiman</a:t>
            </a:r>
            <a:r>
              <a:rPr lang="en-US" sz="3200" b="1" dirty="0" smtClean="0">
                <a:solidFill>
                  <a:srgbClr val="7030A0"/>
                </a:solidFill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</a:rPr>
              <a:t>Uni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dadamning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ustaxonasidagi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buyumlardan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yasamoqchiman</a:t>
            </a:r>
            <a:r>
              <a:rPr lang="en-US" sz="3200" b="1" dirty="0" smtClean="0">
                <a:solidFill>
                  <a:srgbClr val="7030A0"/>
                </a:solidFill>
              </a:rPr>
              <a:t> .</a:t>
            </a:r>
            <a:r>
              <a:rPr lang="en-US" sz="3200" b="1" dirty="0" err="1" smtClean="0">
                <a:solidFill>
                  <a:srgbClr val="7030A0"/>
                </a:solidFill>
              </a:rPr>
              <a:t>Robotimni</a:t>
            </a:r>
            <a:r>
              <a:rPr lang="en-US" sz="3200" b="1" dirty="0" smtClean="0">
                <a:solidFill>
                  <a:srgbClr val="7030A0"/>
                </a:solidFill>
              </a:rPr>
              <a:t>  “</a:t>
            </a:r>
            <a:r>
              <a:rPr lang="en-US" sz="3200" b="1" dirty="0" err="1" smtClean="0">
                <a:solidFill>
                  <a:srgbClr val="7030A0"/>
                </a:solidFill>
              </a:rPr>
              <a:t>Oyijonim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yordamchisi</a:t>
            </a:r>
            <a:r>
              <a:rPr lang="en-US" sz="3200" b="1" dirty="0" smtClean="0">
                <a:solidFill>
                  <a:srgbClr val="7030A0"/>
                </a:solidFill>
              </a:rPr>
              <a:t>” deb </a:t>
            </a:r>
            <a:r>
              <a:rPr lang="en-US" sz="3200" b="1" dirty="0" err="1" smtClean="0">
                <a:solidFill>
                  <a:srgbClr val="7030A0"/>
                </a:solidFill>
              </a:rPr>
              <a:t>nomlamoqchiman</a:t>
            </a:r>
            <a:r>
              <a:rPr lang="en-US" sz="3200" b="1" dirty="0" smtClean="0">
                <a:solidFill>
                  <a:srgbClr val="7030A0"/>
                </a:solidFill>
              </a:rPr>
              <a:t>. Toki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oyim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ishdan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keyin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uyga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kelganlarida</a:t>
            </a:r>
            <a:r>
              <a:rPr lang="en-US" sz="3200" b="1" dirty="0">
                <a:solidFill>
                  <a:srgbClr val="7030A0"/>
                </a:solidFill>
              </a:rPr>
              <a:t> biz </a:t>
            </a:r>
            <a:r>
              <a:rPr lang="en-US" sz="3200" b="1" dirty="0" err="1">
                <a:solidFill>
                  <a:srgbClr val="7030A0"/>
                </a:solidFill>
              </a:rPr>
              <a:t>bilan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birga</a:t>
            </a:r>
            <a:r>
              <a:rPr lang="en-US" sz="3200" b="1" dirty="0">
                <a:solidFill>
                  <a:srgbClr val="7030A0"/>
                </a:solidFill>
              </a:rPr>
              <a:t> dam </a:t>
            </a:r>
            <a:r>
              <a:rPr lang="en-US" sz="3200" b="1" dirty="0" err="1">
                <a:solidFill>
                  <a:srgbClr val="7030A0"/>
                </a:solidFill>
              </a:rPr>
              <a:t>olsinlar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5 Winter Theme Bridal Shower ideas | winter bridal showers, winter theme,  frozen bday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2" y="7937"/>
            <a:ext cx="12297682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5429"/>
            <a:ext cx="10058400" cy="574153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FF0000"/>
                </a:solidFill>
              </a:rPr>
              <a:t>G‘amxo‘r</a:t>
            </a:r>
            <a:r>
              <a:rPr lang="en-US" sz="4800" b="1" dirty="0" smtClean="0">
                <a:solidFill>
                  <a:srgbClr val="FF0000"/>
                </a:solidFill>
              </a:rPr>
              <a:t> robot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sz="4400" b="1" dirty="0" smtClean="0">
                <a:solidFill>
                  <a:srgbClr val="7030A0"/>
                </a:solidFill>
              </a:rPr>
              <a:t>Men </a:t>
            </a:r>
            <a:r>
              <a:rPr lang="en-US" sz="4400" b="1" dirty="0">
                <a:solidFill>
                  <a:srgbClr val="7030A0"/>
                </a:solidFill>
              </a:rPr>
              <a:t>robot </a:t>
            </a:r>
            <a:r>
              <a:rPr lang="en-US" sz="4400" b="1" dirty="0" err="1">
                <a:solidFill>
                  <a:srgbClr val="7030A0"/>
                </a:solidFill>
              </a:rPr>
              <a:t>yasashga</a:t>
            </a:r>
            <a:r>
              <a:rPr lang="en-US" sz="4400" b="1" dirty="0">
                <a:solidFill>
                  <a:srgbClr val="7030A0"/>
                </a:solidFill>
              </a:rPr>
              <a:t>  </a:t>
            </a:r>
            <a:r>
              <a:rPr lang="en-US" sz="4400" b="1" dirty="0" err="1">
                <a:solidFill>
                  <a:srgbClr val="7030A0"/>
                </a:solidFill>
              </a:rPr>
              <a:t>juda</a:t>
            </a:r>
            <a:r>
              <a:rPr lang="en-US" sz="4400" b="1" dirty="0">
                <a:solidFill>
                  <a:srgbClr val="7030A0"/>
                </a:solidFill>
              </a:rPr>
              <a:t>  </a:t>
            </a:r>
            <a:r>
              <a:rPr lang="en-US" sz="4400" b="1" dirty="0" err="1">
                <a:solidFill>
                  <a:srgbClr val="7030A0"/>
                </a:solidFill>
              </a:rPr>
              <a:t>qiziqaman</a:t>
            </a:r>
            <a:r>
              <a:rPr lang="en-US" sz="4400" b="1" dirty="0">
                <a:solidFill>
                  <a:srgbClr val="7030A0"/>
                </a:solidFill>
              </a:rPr>
              <a:t>. Shu bois </a:t>
            </a:r>
            <a:r>
              <a:rPr lang="en-US" sz="4400" b="1" dirty="0" smtClean="0">
                <a:solidFill>
                  <a:srgbClr val="7030A0"/>
                </a:solidFill>
              </a:rPr>
              <a:t>“</a:t>
            </a:r>
            <a:r>
              <a:rPr lang="en-US" sz="4400" b="1" dirty="0" err="1" smtClean="0">
                <a:solidFill>
                  <a:srgbClr val="7030A0"/>
                </a:solidFill>
              </a:rPr>
              <a:t>Robototexnika</a:t>
            </a:r>
            <a:r>
              <a:rPr lang="en-US" sz="4400" b="1" dirty="0" smtClean="0">
                <a:solidFill>
                  <a:srgbClr val="7030A0"/>
                </a:solidFill>
              </a:rPr>
              <a:t>  </a:t>
            </a:r>
            <a:r>
              <a:rPr lang="en-US" sz="4400" b="1" dirty="0" err="1" smtClean="0">
                <a:solidFill>
                  <a:srgbClr val="7030A0"/>
                </a:solidFill>
              </a:rPr>
              <a:t>to‘garagi”ga</a:t>
            </a:r>
            <a:r>
              <a:rPr lang="en-US" sz="4400" b="1" dirty="0" smtClean="0">
                <a:solidFill>
                  <a:srgbClr val="7030A0"/>
                </a:solidFill>
              </a:rPr>
              <a:t>   </a:t>
            </a:r>
            <a:r>
              <a:rPr lang="en-US" sz="4400" b="1" dirty="0" err="1">
                <a:solidFill>
                  <a:srgbClr val="7030A0"/>
                </a:solidFill>
              </a:rPr>
              <a:t>qatnashaman</a:t>
            </a:r>
            <a:r>
              <a:rPr lang="en-US" sz="4400" b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</a:rPr>
              <a:t>  </a:t>
            </a:r>
            <a:r>
              <a:rPr lang="en-US" sz="4400" b="1" dirty="0" smtClean="0">
                <a:solidFill>
                  <a:srgbClr val="7030A0"/>
                </a:solidFill>
              </a:rPr>
              <a:t>   </a:t>
            </a:r>
            <a:r>
              <a:rPr lang="en-US" sz="4400" b="1" dirty="0">
                <a:solidFill>
                  <a:srgbClr val="7030A0"/>
                </a:solidFill>
              </a:rPr>
              <a:t>Men </a:t>
            </a:r>
            <a:r>
              <a:rPr lang="en-US" sz="4400" b="1" dirty="0" err="1">
                <a:solidFill>
                  <a:srgbClr val="7030A0"/>
                </a:solidFill>
              </a:rPr>
              <a:t>kelajakda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turli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buyumlardan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pultli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>
                <a:solidFill>
                  <a:srgbClr val="7030A0"/>
                </a:solidFill>
              </a:rPr>
              <a:t>robot </a:t>
            </a:r>
            <a:r>
              <a:rPr lang="en-US" sz="4400" b="1" dirty="0" err="1" smtClean="0">
                <a:solidFill>
                  <a:srgbClr val="7030A0"/>
                </a:solidFill>
              </a:rPr>
              <a:t>yaratmoqchiman</a:t>
            </a:r>
            <a:r>
              <a:rPr lang="en-US" sz="4400" b="1" dirty="0">
                <a:solidFill>
                  <a:srgbClr val="7030A0"/>
                </a:solidFill>
              </a:rPr>
              <a:t>. Bu robot </a:t>
            </a:r>
            <a:r>
              <a:rPr lang="en-US" sz="4400" b="1" dirty="0" err="1">
                <a:solidFill>
                  <a:srgbClr val="7030A0"/>
                </a:solidFill>
              </a:rPr>
              <a:t>darsni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o‘zlashtirolmagan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bolalarga</a:t>
            </a:r>
            <a:r>
              <a:rPr lang="en-US" sz="4400" b="1" dirty="0">
                <a:solidFill>
                  <a:srgbClr val="7030A0"/>
                </a:solidFill>
              </a:rPr>
              <a:t>  </a:t>
            </a:r>
            <a:r>
              <a:rPr lang="en-US" sz="4400" b="1" dirty="0" err="1">
                <a:solidFill>
                  <a:srgbClr val="7030A0"/>
                </a:solidFill>
              </a:rPr>
              <a:t>yordam</a:t>
            </a:r>
            <a:r>
              <a:rPr lang="en-US" sz="4400" b="1" dirty="0">
                <a:solidFill>
                  <a:srgbClr val="7030A0"/>
                </a:solidFill>
              </a:rPr>
              <a:t>  </a:t>
            </a:r>
            <a:r>
              <a:rPr lang="en-US" sz="4400" b="1" dirty="0" err="1">
                <a:solidFill>
                  <a:srgbClr val="7030A0"/>
                </a:solidFill>
              </a:rPr>
              <a:t>beradi</a:t>
            </a:r>
            <a:r>
              <a:rPr lang="en-US" sz="4400" b="1" dirty="0">
                <a:solidFill>
                  <a:srgbClr val="7030A0"/>
                </a:solidFill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</a:rPr>
              <a:t>qarovsiz</a:t>
            </a:r>
            <a:r>
              <a:rPr lang="en-US" sz="4400" b="1" dirty="0" smtClean="0">
                <a:solidFill>
                  <a:srgbClr val="7030A0"/>
                </a:solidFill>
              </a:rPr>
              <a:t>  </a:t>
            </a:r>
            <a:r>
              <a:rPr lang="en-US" sz="4400" b="1" dirty="0" err="1">
                <a:solidFill>
                  <a:srgbClr val="7030A0"/>
                </a:solidFill>
              </a:rPr>
              <a:t>qolgan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qariyalarning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suyanchig‘i</a:t>
            </a:r>
            <a:r>
              <a:rPr lang="en-US" sz="4400" b="1" dirty="0">
                <a:solidFill>
                  <a:srgbClr val="7030A0"/>
                </a:solidFill>
              </a:rPr>
              <a:t>  </a:t>
            </a:r>
            <a:r>
              <a:rPr lang="en-US" sz="4400" b="1" dirty="0" err="1">
                <a:solidFill>
                  <a:srgbClr val="7030A0"/>
                </a:solidFill>
              </a:rPr>
              <a:t>bo‘ladi</a:t>
            </a:r>
            <a:r>
              <a:rPr lang="en-US" sz="4400" b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      </a:t>
            </a:r>
            <a:r>
              <a:rPr lang="en-US" sz="4400" b="1" dirty="0" err="1" smtClean="0">
                <a:solidFill>
                  <a:srgbClr val="7030A0"/>
                </a:solidFill>
              </a:rPr>
              <a:t>Albatta</a:t>
            </a:r>
            <a:r>
              <a:rPr lang="en-US" sz="4400" b="1" dirty="0">
                <a:solidFill>
                  <a:srgbClr val="7030A0"/>
                </a:solidFill>
              </a:rPr>
              <a:t>,   </a:t>
            </a:r>
            <a:r>
              <a:rPr lang="en-US" sz="4400" b="1" dirty="0" err="1">
                <a:solidFill>
                  <a:srgbClr val="7030A0"/>
                </a:solidFill>
              </a:rPr>
              <a:t>bu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robotni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yaratish</a:t>
            </a:r>
            <a:r>
              <a:rPr lang="en-US" sz="4400" b="1" dirty="0">
                <a:solidFill>
                  <a:srgbClr val="7030A0"/>
                </a:solidFill>
              </a:rPr>
              <a:t>  </a:t>
            </a:r>
            <a:r>
              <a:rPr lang="en-US" sz="4400" b="1" dirty="0" err="1">
                <a:solidFill>
                  <a:srgbClr val="7030A0"/>
                </a:solidFill>
              </a:rPr>
              <a:t>uchun</a:t>
            </a:r>
            <a:r>
              <a:rPr lang="en-US" sz="4400" b="1" dirty="0">
                <a:solidFill>
                  <a:srgbClr val="7030A0"/>
                </a:solidFill>
              </a:rPr>
              <a:t>  </a:t>
            </a:r>
            <a:r>
              <a:rPr lang="en-US" sz="4400" b="1" dirty="0" err="1">
                <a:solidFill>
                  <a:srgbClr val="7030A0"/>
                </a:solidFill>
              </a:rPr>
              <a:t>fanlarni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chuqur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o‘rganishim</a:t>
            </a:r>
            <a:r>
              <a:rPr lang="en-US" sz="4400" b="1" dirty="0">
                <a:solidFill>
                  <a:srgbClr val="7030A0"/>
                </a:solidFill>
              </a:rPr>
              <a:t>  </a:t>
            </a:r>
            <a:r>
              <a:rPr lang="en-US" sz="4400" b="1" dirty="0" err="1">
                <a:solidFill>
                  <a:srgbClr val="7030A0"/>
                </a:solidFill>
              </a:rPr>
              <a:t>kerak</a:t>
            </a:r>
            <a:r>
              <a:rPr lang="en-US" sz="4400" b="1" dirty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41,140 BEST &amp;quot;Winter Background&amp;quot; IMAGES, STOCK PHOTOS &amp;amp; VECTORS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Xerox qog&amp;#39;oz А4 160 rangl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 b="12868"/>
          <a:stretch/>
        </p:blipFill>
        <p:spPr bwMode="auto">
          <a:xfrm>
            <a:off x="2015331" y="1164771"/>
            <a:ext cx="2883240" cy="2163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FINIXA - Гупка - Caucasus Pai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FINIXA - Гупка - Caucasus Pai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9241" t="40500" r="8659" b="35145"/>
          <a:stretch/>
        </p:blipFill>
        <p:spPr>
          <a:xfrm>
            <a:off x="5912416" y="1164771"/>
            <a:ext cx="3026230" cy="2163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Qaychi Del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5" b="28464"/>
          <a:stretch/>
        </p:blipFill>
        <p:spPr bwMode="auto">
          <a:xfrm>
            <a:off x="7789409" y="3777343"/>
            <a:ext cx="4078967" cy="2015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76924" t="25050" r="8949" b="63513"/>
          <a:stretch/>
        </p:blipFill>
        <p:spPr>
          <a:xfrm>
            <a:off x="4157041" y="4031748"/>
            <a:ext cx="3308744" cy="150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4" name="Picture 10" descr="резинка для волос пружинка силиконовая — купить по низкой цене на  Яндекс.Маркет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55" y="3777342"/>
            <a:ext cx="2790825" cy="2015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41,140 BEST &amp;quot;Winter Background&amp;quot; IMAGES, STOCK PHOTOS &amp;amp; VECTORS | Adob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video_2021-12-16_12-26-1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4514" y="206829"/>
            <a:ext cx="9296399" cy="6176963"/>
          </a:xfrm>
        </p:spPr>
      </p:pic>
    </p:spTree>
    <p:extLst>
      <p:ext uri="{BB962C8B-B14F-4D97-AF65-F5344CB8AC3E}">
        <p14:creationId xmlns:p14="http://schemas.microsoft.com/office/powerpoint/2010/main" val="14716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5 Winter Theme Bridal Shower ideas | winter bridal showers, winter theme,  frozen bday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2" y="7937"/>
            <a:ext cx="12297682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FF0000"/>
                </a:solidFill>
              </a:rPr>
              <a:t>E’tiboringiz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uchun</a:t>
            </a:r>
            <a:endParaRPr lang="en-US" sz="8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rahmat</a:t>
            </a:r>
            <a:r>
              <a:rPr lang="en-US" sz="8000" b="1" dirty="0">
                <a:solidFill>
                  <a:srgbClr val="FF0000"/>
                </a:solidFill>
              </a:rPr>
              <a:t>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1,140 BEST &amp;quot;Winter Background&amp;quot; IMAGES, STOCK PHOTOS &amp;amp; VECTORS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4772" y="295049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+mn-lt"/>
              </a:rPr>
              <a:t>Mavzu</a:t>
            </a:r>
            <a:r>
              <a:rPr lang="en-US" sz="9600" dirty="0" smtClean="0">
                <a:solidFill>
                  <a:srgbClr val="FF0000"/>
                </a:solidFill>
                <a:latin typeface="+mn-lt"/>
              </a:rPr>
              <a:t>:</a:t>
            </a:r>
            <a:endParaRPr lang="ru-RU" sz="9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543" y="2682649"/>
            <a:ext cx="10793185" cy="1481591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</a:rPr>
              <a:t>“Robot </a:t>
            </a:r>
            <a:r>
              <a:rPr lang="en-US" sz="8800" b="1" dirty="0" err="1">
                <a:solidFill>
                  <a:srgbClr val="0070C0"/>
                </a:solidFill>
              </a:rPr>
              <a:t>ixtiro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</a:rPr>
              <a:t>qilaman</a:t>
            </a:r>
            <a:r>
              <a:rPr lang="en-US" sz="8800" b="1" dirty="0" smtClean="0">
                <a:solidFill>
                  <a:srgbClr val="0070C0"/>
                </a:solidFill>
              </a:rPr>
              <a:t>” </a:t>
            </a:r>
            <a:r>
              <a:rPr lang="en-US" sz="8800" b="1" dirty="0" err="1" smtClean="0">
                <a:solidFill>
                  <a:srgbClr val="0070C0"/>
                </a:solidFill>
              </a:rPr>
              <a:t>mavzusida</a:t>
            </a:r>
            <a:r>
              <a:rPr lang="en-US" sz="8800" b="1" dirty="0" smtClean="0">
                <a:solidFill>
                  <a:srgbClr val="0070C0"/>
                </a:solidFill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</a:rPr>
              <a:t>hikoya</a:t>
            </a:r>
            <a:r>
              <a:rPr lang="en-US" sz="8800" b="1" dirty="0" smtClean="0">
                <a:solidFill>
                  <a:srgbClr val="0070C0"/>
                </a:solidFill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</a:rPr>
              <a:t>tuzish</a:t>
            </a:r>
            <a:endParaRPr lang="ru-RU" sz="8800" b="1" dirty="0">
              <a:solidFill>
                <a:srgbClr val="0070C0"/>
              </a:solidFill>
            </a:endParaRPr>
          </a:p>
          <a:p>
            <a:endParaRPr lang="ru-RU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9053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Ibrohim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qaysi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tanlovga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qatnashdi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?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000" b="1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Ibrohim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ixtirochilar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tanloviga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qatnashdi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9053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Tanlovda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kimning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ixtirosi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g‘olib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bo‘ldi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?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000" b="1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Tanlovda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Ibrohimning</a:t>
            </a:r>
            <a:endParaRPr lang="ru-RU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ixtirosi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g‘olib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bo‘ldi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4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9053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U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qanday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robot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ixtiro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qildi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?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000" b="1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Ibrohim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bog‘bonrobot</a:t>
            </a:r>
            <a:endParaRPr lang="ru-RU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ixtiro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qildi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Yaponiyadagi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Henna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mehmonxonasida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kimlar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ishlaydi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6000" b="1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Barcha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ishlarni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robotlar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bajaradi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9053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Qaltis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savol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kimga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berildi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?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000" b="1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he’r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qahramoni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o‘ziga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o‘zi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savol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berdi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25 Winter Theme Bridal Shower ideas | winter bridal showers, winter theme,  frozen bday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2" y="7937"/>
            <a:ext cx="12297682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370" y="1453923"/>
            <a:ext cx="9633857" cy="5404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“Robot </a:t>
            </a:r>
            <a:r>
              <a:rPr lang="en-US" sz="3600" b="1" dirty="0" err="1" smtClean="0">
                <a:solidFill>
                  <a:srgbClr val="7030A0"/>
                </a:solidFill>
              </a:rPr>
              <a:t>ixtiro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qilaman</a:t>
            </a:r>
            <a:r>
              <a:rPr lang="en-US" sz="3600" b="1" dirty="0" smtClean="0">
                <a:solidFill>
                  <a:srgbClr val="7030A0"/>
                </a:solidFill>
              </a:rPr>
              <a:t>” </a:t>
            </a:r>
            <a:r>
              <a:rPr lang="en-US" sz="3600" b="1" dirty="0" err="1" smtClean="0">
                <a:solidFill>
                  <a:srgbClr val="7030A0"/>
                </a:solidFill>
              </a:rPr>
              <a:t>mavzusida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hikoya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yozing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7030A0"/>
                </a:solidFill>
              </a:rPr>
              <a:t>Hikoyangizda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quyidagi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savollarga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javob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bo‘lsin</a:t>
            </a:r>
            <a:r>
              <a:rPr lang="en-US" sz="3600" b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-</a:t>
            </a:r>
            <a:r>
              <a:rPr lang="en-US" sz="4400" b="1" dirty="0" err="1" smtClean="0">
                <a:solidFill>
                  <a:schemeClr val="accent5"/>
                </a:solidFill>
              </a:rPr>
              <a:t>Qanday</a:t>
            </a:r>
            <a:r>
              <a:rPr lang="en-US" sz="4400" b="1" dirty="0" smtClean="0">
                <a:solidFill>
                  <a:schemeClr val="accent5"/>
                </a:solidFill>
              </a:rPr>
              <a:t> robot </a:t>
            </a:r>
            <a:r>
              <a:rPr lang="en-US" sz="4400" b="1" dirty="0" err="1" smtClean="0">
                <a:solidFill>
                  <a:schemeClr val="accent5"/>
                </a:solidFill>
              </a:rPr>
              <a:t>yasamoqchisiz</a:t>
            </a:r>
            <a:r>
              <a:rPr lang="en-US" sz="4400" b="1" dirty="0" smtClean="0">
                <a:solidFill>
                  <a:schemeClr val="accent5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-</a:t>
            </a:r>
            <a:r>
              <a:rPr lang="en-US" sz="4400" b="1" dirty="0" err="1" smtClean="0">
                <a:solidFill>
                  <a:schemeClr val="accent5"/>
                </a:solidFill>
              </a:rPr>
              <a:t>Uni</a:t>
            </a:r>
            <a:r>
              <a:rPr lang="en-US" sz="4400" b="1" dirty="0" smtClean="0">
                <a:solidFill>
                  <a:schemeClr val="accent5"/>
                </a:solidFill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</a:rPr>
              <a:t>nimadan</a:t>
            </a:r>
            <a:r>
              <a:rPr lang="en-US" sz="4400" b="1" dirty="0" smtClean="0">
                <a:solidFill>
                  <a:schemeClr val="accent5"/>
                </a:solidFill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</a:rPr>
              <a:t>yasaysiz</a:t>
            </a:r>
            <a:r>
              <a:rPr lang="en-US" sz="4400" b="1" dirty="0" smtClean="0">
                <a:solidFill>
                  <a:schemeClr val="accent5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-U </a:t>
            </a:r>
            <a:r>
              <a:rPr lang="en-US" sz="4400" b="1" dirty="0" err="1" smtClean="0">
                <a:solidFill>
                  <a:schemeClr val="accent5"/>
                </a:solidFill>
              </a:rPr>
              <a:t>qanday</a:t>
            </a:r>
            <a:r>
              <a:rPr lang="en-US" sz="4400" b="1" dirty="0" smtClean="0">
                <a:solidFill>
                  <a:schemeClr val="accent5"/>
                </a:solidFill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</a:rPr>
              <a:t>vazifalarni</a:t>
            </a:r>
            <a:r>
              <a:rPr lang="en-US" sz="4400" b="1" dirty="0" smtClean="0">
                <a:solidFill>
                  <a:schemeClr val="accent5"/>
                </a:solidFill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</a:rPr>
              <a:t>bajara</a:t>
            </a:r>
            <a:r>
              <a:rPr lang="en-US" sz="4400" b="1" dirty="0" smtClean="0">
                <a:solidFill>
                  <a:schemeClr val="accent5"/>
                </a:solidFill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</a:rPr>
              <a:t>oladi</a:t>
            </a:r>
            <a:r>
              <a:rPr lang="en-US" sz="4400" b="1" dirty="0" smtClean="0">
                <a:solidFill>
                  <a:schemeClr val="accent5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-</a:t>
            </a:r>
            <a:r>
              <a:rPr lang="en-US" sz="4400" b="1" dirty="0" err="1" smtClean="0">
                <a:solidFill>
                  <a:schemeClr val="accent5"/>
                </a:solidFill>
              </a:rPr>
              <a:t>Unga</a:t>
            </a:r>
            <a:r>
              <a:rPr lang="en-US" sz="4400" b="1" dirty="0" smtClean="0">
                <a:solidFill>
                  <a:schemeClr val="accent5"/>
                </a:solidFill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</a:rPr>
              <a:t>qanday</a:t>
            </a:r>
            <a:r>
              <a:rPr lang="en-US" sz="4400" b="1" dirty="0" smtClean="0">
                <a:solidFill>
                  <a:schemeClr val="accent5"/>
                </a:solidFill>
              </a:rPr>
              <a:t> nom </a:t>
            </a:r>
            <a:r>
              <a:rPr lang="en-US" sz="4400" b="1" dirty="0" err="1" smtClean="0">
                <a:solidFill>
                  <a:schemeClr val="accent5"/>
                </a:solidFill>
              </a:rPr>
              <a:t>qo‘ymoqchisiz</a:t>
            </a:r>
            <a:r>
              <a:rPr lang="en-US" sz="4400" b="1" dirty="0" smtClean="0">
                <a:solidFill>
                  <a:schemeClr val="accent5"/>
                </a:solidFill>
              </a:rPr>
              <a:t>?</a:t>
            </a:r>
            <a:endParaRPr lang="ru-RU" sz="4400" b="1" dirty="0">
              <a:solidFill>
                <a:schemeClr val="accent5"/>
              </a:solidFill>
            </a:endParaRPr>
          </a:p>
        </p:txBody>
      </p:sp>
      <p:sp>
        <p:nvSpPr>
          <p:cNvPr id="6" name="AutoShape 2" descr="Winter Design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Winter Design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25 Winter Theme Bridal Shower ideas | winter bridal showers, winter theme,  frozen bday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2" y="7937"/>
            <a:ext cx="12297682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5256" y="1175657"/>
            <a:ext cx="8817429" cy="51489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31825"/>
            <a:r>
              <a:rPr lang="en-US" sz="4400" b="1" dirty="0" smtClean="0">
                <a:solidFill>
                  <a:srgbClr val="7030A0"/>
                </a:solidFill>
              </a:rPr>
              <a:t>-</a:t>
            </a:r>
            <a:r>
              <a:rPr lang="en-US" sz="4400" b="1" dirty="0" err="1" smtClean="0">
                <a:solidFill>
                  <a:srgbClr val="7030A0"/>
                </a:solidFill>
              </a:rPr>
              <a:t>Shirinliklar</a:t>
            </a:r>
            <a:r>
              <a:rPr lang="en-US" sz="4400" b="1" dirty="0" smtClean="0">
                <a:solidFill>
                  <a:srgbClr val="7030A0"/>
                </a:solidFill>
              </a:rPr>
              <a:t>   </a:t>
            </a:r>
            <a:r>
              <a:rPr lang="en-US" sz="4400" b="1" dirty="0" err="1" smtClean="0">
                <a:solidFill>
                  <a:srgbClr val="7030A0"/>
                </a:solidFill>
              </a:rPr>
              <a:t>tayyorlab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beradigan</a:t>
            </a:r>
            <a:r>
              <a:rPr lang="en-US" sz="4400" b="1" dirty="0" smtClean="0">
                <a:solidFill>
                  <a:srgbClr val="7030A0"/>
                </a:solidFill>
              </a:rPr>
              <a:t> robot.</a:t>
            </a:r>
          </a:p>
          <a:p>
            <a:pPr marL="631825"/>
            <a:r>
              <a:rPr lang="en-US" sz="4400" b="1" dirty="0" smtClean="0">
                <a:solidFill>
                  <a:srgbClr val="7030A0"/>
                </a:solidFill>
              </a:rPr>
              <a:t>-</a:t>
            </a:r>
            <a:r>
              <a:rPr lang="en-US" sz="4400" b="1" dirty="0" err="1" smtClean="0">
                <a:solidFill>
                  <a:srgbClr val="7030A0"/>
                </a:solidFill>
              </a:rPr>
              <a:t>Uy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vazifasini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tayyorlashga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ko‘maklashadigan</a:t>
            </a:r>
            <a:r>
              <a:rPr lang="en-US" sz="4400" b="1" dirty="0" smtClean="0">
                <a:solidFill>
                  <a:srgbClr val="7030A0"/>
                </a:solidFill>
              </a:rPr>
              <a:t> robot.</a:t>
            </a:r>
          </a:p>
          <a:p>
            <a:pPr marL="631825"/>
            <a:r>
              <a:rPr lang="en-US" sz="4400" b="1" dirty="0" smtClean="0">
                <a:solidFill>
                  <a:srgbClr val="7030A0"/>
                </a:solidFill>
              </a:rPr>
              <a:t>-</a:t>
            </a:r>
            <a:r>
              <a:rPr lang="en-US" sz="4400" b="1" dirty="0" err="1" smtClean="0">
                <a:solidFill>
                  <a:srgbClr val="7030A0"/>
                </a:solidFill>
              </a:rPr>
              <a:t>Ertak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aytib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beradigan</a:t>
            </a:r>
            <a:r>
              <a:rPr lang="en-US" sz="4400" b="1" dirty="0" smtClean="0">
                <a:solidFill>
                  <a:srgbClr val="7030A0"/>
                </a:solidFill>
              </a:rPr>
              <a:t> robot.</a:t>
            </a:r>
          </a:p>
          <a:p>
            <a:pPr marL="631825"/>
            <a:r>
              <a:rPr lang="en-US" sz="4400" b="1" dirty="0" smtClean="0">
                <a:solidFill>
                  <a:srgbClr val="7030A0"/>
                </a:solidFill>
              </a:rPr>
              <a:t>-</a:t>
            </a:r>
            <a:r>
              <a:rPr lang="en-US" sz="4400" b="1" dirty="0" err="1" smtClean="0">
                <a:solidFill>
                  <a:srgbClr val="7030A0"/>
                </a:solidFill>
              </a:rPr>
              <a:t>Uy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yumushlarini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qiladigan</a:t>
            </a:r>
            <a:r>
              <a:rPr lang="en-US" sz="4400" b="1" dirty="0" smtClean="0">
                <a:solidFill>
                  <a:srgbClr val="7030A0"/>
                </a:solidFill>
              </a:rPr>
              <a:t> robot…</a:t>
            </a:r>
          </a:p>
          <a:p>
            <a:pPr marL="631825"/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3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309</Words>
  <Application>Microsoft Office PowerPoint</Application>
  <PresentationFormat>Широкоэкранный</PresentationFormat>
  <Paragraphs>42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Ona tili va o‘qish  savodxonligi</vt:lpstr>
      <vt:lpstr>Mavzu: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2021-12-16T07:13:48Z</dcterms:created>
  <dcterms:modified xsi:type="dcterms:W3CDTF">2021-12-16T11:17:09Z</dcterms:modified>
</cp:coreProperties>
</file>