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300" r:id="rId4"/>
    <p:sldId id="279" r:id="rId5"/>
    <p:sldId id="284" r:id="rId6"/>
    <p:sldId id="283" r:id="rId7"/>
    <p:sldId id="285" r:id="rId8"/>
    <p:sldId id="286" r:id="rId9"/>
    <p:sldId id="287" r:id="rId10"/>
    <p:sldId id="273" r:id="rId11"/>
    <p:sldId id="274" r:id="rId12"/>
    <p:sldId id="275" r:id="rId13"/>
    <p:sldId id="276" r:id="rId14"/>
    <p:sldId id="290" r:id="rId15"/>
    <p:sldId id="291" r:id="rId16"/>
    <p:sldId id="292" r:id="rId17"/>
    <p:sldId id="293" r:id="rId18"/>
    <p:sldId id="294" r:id="rId19"/>
    <p:sldId id="281" r:id="rId20"/>
    <p:sldId id="297" r:id="rId21"/>
    <p:sldId id="277" r:id="rId22"/>
    <p:sldId id="299" r:id="rId23"/>
    <p:sldId id="289" r:id="rId24"/>
    <p:sldId id="29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D5D4-84AD-4A0A-A06D-43480BC2F8C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343-BA73-4852-9971-025406DAE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9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D5D4-84AD-4A0A-A06D-43480BC2F8C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343-BA73-4852-9971-025406DAE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5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D5D4-84AD-4A0A-A06D-43480BC2F8C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343-BA73-4852-9971-025406DAE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9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D5D4-84AD-4A0A-A06D-43480BC2F8C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343-BA73-4852-9971-025406DAE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4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D5D4-84AD-4A0A-A06D-43480BC2F8C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343-BA73-4852-9971-025406DAE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2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D5D4-84AD-4A0A-A06D-43480BC2F8C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343-BA73-4852-9971-025406DAE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10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D5D4-84AD-4A0A-A06D-43480BC2F8C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343-BA73-4852-9971-025406DAE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4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D5D4-84AD-4A0A-A06D-43480BC2F8C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343-BA73-4852-9971-025406DAE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57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D5D4-84AD-4A0A-A06D-43480BC2F8C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343-BA73-4852-9971-025406DAE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7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D5D4-84AD-4A0A-A06D-43480BC2F8C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343-BA73-4852-9971-025406DAE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6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D5D4-84AD-4A0A-A06D-43480BC2F8C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B343-BA73-4852-9971-025406DAE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9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8D5D4-84AD-4A0A-A06D-43480BC2F8C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B343-BA73-4852-9971-025406DAE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4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6" y="14754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o‘qish</a:t>
            </a:r>
            <a:r>
              <a:rPr lang="en-US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savodxonligi</a:t>
            </a:r>
            <a:endParaRPr lang="ru-RU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61257" y="3828595"/>
            <a:ext cx="10515600" cy="1723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олна Play дети рекламный фон, рекламный фон, пресная, Волна Фоновое  изображение для бесплатной загрузки">
            <a:extLst>
              <a:ext uri="{FF2B5EF4-FFF2-40B4-BE49-F238E27FC236}">
                <a16:creationId xmlns="" xmlns:a16="http://schemas.microsoft.com/office/drawing/2014/main" xmlns:lc="http://schemas.openxmlformats.org/drawingml/2006/lockedCanvas" id="{D9C6C728-A756-4B27-8991-00013EA0D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Jibo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roboti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9019" t="3491" r="23980"/>
          <a:stretch/>
        </p:blipFill>
        <p:spPr>
          <a:xfrm>
            <a:off x="4147457" y="2090056"/>
            <a:ext cx="3799114" cy="36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олна Play дети рекламный фон, рекламный фон, пресная, Волна Фоновое  изображение для бесплатной загрузки">
            <a:extLst>
              <a:ext uri="{FF2B5EF4-FFF2-40B4-BE49-F238E27FC236}">
                <a16:creationId xmlns="" xmlns:a16="http://schemas.microsoft.com/office/drawing/2014/main" xmlns:lc="http://schemas.openxmlformats.org/drawingml/2006/lockedCanvas" id="{D9C6C728-A756-4B27-8991-00013EA0D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15" t="6657" r="1791" b="8806"/>
          <a:stretch/>
        </p:blipFill>
        <p:spPr>
          <a:xfrm>
            <a:off x="385863" y="365125"/>
            <a:ext cx="1142027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45" t="5383" r="3314" b="8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03" t="6021" r="1612" b="76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3685" y="2315482"/>
            <a:ext cx="6651173" cy="3693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1.Sizning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atrofingizda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aqlli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qurilmalar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7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3286" y="1825625"/>
            <a:ext cx="6041571" cy="4030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Yapon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mehmonxonalarida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robotlar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ishlarni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bajaradi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8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7486" y="1825625"/>
            <a:ext cx="6531428" cy="4030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Robotlardan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joylarda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foydalanishadi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8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0656" y="1825625"/>
            <a:ext cx="6999515" cy="3464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Kelajakda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robotlar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hammaning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uyida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qilishiga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ishonasizmi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o‘ylaysiz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0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4829" y="2424341"/>
            <a:ext cx="6912428" cy="3530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Sizning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-cha,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robotlarning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hayotimizga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kirib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xavflimi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obot 54: Giant Robot Background Slide |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52801" y="1229811"/>
            <a:ext cx="70648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Uyingizda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aqlli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qurilmalar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Yozing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Changyutgich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,________________________________________________________________________________________________________________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09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3371" y="523648"/>
            <a:ext cx="9144000" cy="1697037"/>
          </a:xfrm>
        </p:spPr>
        <p:txBody>
          <a:bodyPr>
            <a:normAutofit fontScale="90000"/>
          </a:bodyPr>
          <a:lstStyle/>
          <a:p>
            <a:r>
              <a:rPr lang="uz-Latn-U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Robot ixtiro qilaman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Kelajak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robotlarnikimi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28" y="2122713"/>
            <a:ext cx="5795097" cy="344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obot 54: Giant Robot Background Slide |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02399" y="1031436"/>
            <a:ext cx="70648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Uyingizda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aqlli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qurilmalar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Yozing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Changyutgich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sovutgich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yuvish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mashinasi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televizor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kompyuter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telefon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arų puodai Garpuodis PHILIPS HD9190/30 kai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0" t="5850" r="12422" b="14483"/>
          <a:stretch/>
        </p:blipFill>
        <p:spPr bwMode="auto">
          <a:xfrm>
            <a:off x="3780073" y="4897979"/>
            <a:ext cx="979715" cy="150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ультиварка REDMOND RMC-M12: характеристики, описание, инструкция |  Официальный сайт Redmo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4" t="3678" r="13471" b="14545"/>
          <a:stretch/>
        </p:blipFill>
        <p:spPr bwMode="auto">
          <a:xfrm>
            <a:off x="5173745" y="3959134"/>
            <a:ext cx="1340361" cy="150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Хозяйственный пылесос Nilfisk AERO 26-21 PC 107406606 - Бытовые пылесосы в  фирменном магазине NILFIS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r="20330" b="5061"/>
          <a:stretch/>
        </p:blipFill>
        <p:spPr bwMode="auto">
          <a:xfrm>
            <a:off x="7031134" y="4591918"/>
            <a:ext cx="1502229" cy="187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к выбрать ноутбук до 30 тысяч рублей: какие характеристики важны и на  какие модели обратить внима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606" y="3959134"/>
            <a:ext cx="1720623" cy="147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Блог группы компаний &amp;quot;ЭЛКОД&amp;quot; » робот-пылесос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3009" r="12286" b="5976"/>
          <a:stretch/>
        </p:blipFill>
        <p:spPr bwMode="auto">
          <a:xfrm>
            <a:off x="10196165" y="4553721"/>
            <a:ext cx="1621971" cy="19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6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bot 54: Giant Robot Background Slide |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6143" y="587829"/>
            <a:ext cx="9710057" cy="3690258"/>
          </a:xfrm>
        </p:spPr>
        <p:txBody>
          <a:bodyPr>
            <a:normAutofit fontScale="40000" lnSpcReduction="20000"/>
          </a:bodyPr>
          <a:lstStyle/>
          <a:p>
            <a:pPr marL="0" lvl="0" indent="0" algn="ctr">
              <a:buNone/>
            </a:pPr>
            <a:r>
              <a:rPr lang="en-US" sz="3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Matndan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olingan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fikrni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to‘ldiring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z-Latn-UZ" sz="35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z-Latn-UZ" sz="51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Robotlar </a:t>
            </a:r>
            <a:r>
              <a:rPr lang="uz-Latn-UZ" sz="51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____________,____________________________.</a:t>
            </a:r>
            <a:endParaRPr lang="en-US" sz="5100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z-Latn-UZ" sz="51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sz="51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 boʻlsa, ___________________________________.</a:t>
            </a:r>
            <a:endParaRPr lang="ru-RU" sz="51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z-Latn-UZ" sz="51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1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z-Latn-UZ" sz="8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kiyimlarini ham dazmollab beradi;</a:t>
            </a:r>
            <a:endParaRPr lang="ru-RU" sz="8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z-Latn-UZ" sz="8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jomadonini koʻtarib xonasiga kuzatib </a:t>
            </a:r>
            <a:endParaRPr lang="en-US" sz="8000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z-Latn-UZ" sz="8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qoʻyadi</a:t>
            </a:r>
            <a:r>
              <a:rPr lang="uz-Latn-UZ" sz="8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8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z-Latn-UZ" sz="8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mehmonlarni kutib oladi.</a:t>
            </a:r>
            <a:endParaRPr lang="ru-RU" sz="8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8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bot 54: Giant Robot Background Slide |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4944" y="1066800"/>
            <a:ext cx="7696199" cy="4985657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en-US" sz="3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Matndan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olingan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fikrni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to‘ldiring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z-Latn-UZ" sz="35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z-Latn-UZ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Robotlar </a:t>
            </a:r>
            <a:r>
              <a:rPr lang="uz-Latn-UZ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mehmonlarni kutib </a:t>
            </a:r>
            <a:r>
              <a:rPr lang="uz-Latn-UZ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uz-Latn-UZ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z-Latn-UZ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jomadonini koʻtarib xonasiga kuzatib </a:t>
            </a:r>
            <a:r>
              <a:rPr lang="en-US" sz="4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z-Latn-UZ" sz="4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oʻyadi</a:t>
            </a:r>
            <a:r>
              <a:rPr 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z-Latn-UZ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 boʻlsa, kiyimlarini ham dazmollab </a:t>
            </a:r>
            <a:r>
              <a:rPr lang="uz-Latn-UZ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z-Latn-UZ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2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obot 54: Giant Robot Background Slide |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8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endParaRPr lang="ru-RU" sz="8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268677"/>
              </p:ext>
            </p:extLst>
          </p:nvPr>
        </p:nvGraphicFramePr>
        <p:xfrm>
          <a:off x="4049486" y="2107474"/>
          <a:ext cx="7478486" cy="4105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9243"/>
                <a:gridCol w="3739243"/>
              </a:tblGrid>
              <a:tr h="437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4800" algn="l"/>
                          <a:tab pos="1421130" algn="ctr"/>
                        </a:tabLst>
                      </a:pPr>
                      <a:r>
                        <a:rPr lang="uz-Latn-U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	Olimlarning fikri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Latn-U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Odamlarning fikri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1375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Latn-UZ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Kelajakda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Latn-UZ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robotlar hammanin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Latn-UZ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uyida </a:t>
                      </a:r>
                      <a:r>
                        <a:rPr lang="uz-Latn-U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xizmat qiladi.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Robotlarning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odamlar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orasiga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kirib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kelishi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xavfli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47230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Chunki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18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0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bots in Japan - Ising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543" y="3347810"/>
            <a:ext cx="5878286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волна Play дети рекламный фон, рекламный фон, пресная, Волна Фоновое  изображение для бесплатной загрузки">
            <a:extLst>
              <a:ext uri="{FF2B5EF4-FFF2-40B4-BE49-F238E27FC236}">
                <a16:creationId xmlns="" xmlns:a16="http://schemas.microsoft.com/office/drawing/2014/main" xmlns:lc="http://schemas.openxmlformats.org/drawingml/2006/lockedCanvas" id="{D9C6C728-A756-4B27-8991-00013EA0D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189" y="53929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Kelajak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robotlarnikimi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audiomatnini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tinglang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19 нояб., 21.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18" y="5752647"/>
            <a:ext cx="609600" cy="609600"/>
          </a:xfrm>
          <a:prstGeom prst="rect">
            <a:avLst/>
          </a:prstGeom>
        </p:spPr>
      </p:pic>
      <p:pic>
        <p:nvPicPr>
          <p:cNvPr id="2050" name="Picture 2" descr="These Robots Are the Future of Garden Care – Your Digital Gard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5" t="10666" r="22042" b="18730"/>
          <a:stretch/>
        </p:blipFill>
        <p:spPr bwMode="auto">
          <a:xfrm>
            <a:off x="3956504" y="2694215"/>
            <a:ext cx="3456668" cy="238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OBOTIC NURSES: SCIENCE FICTION OR THE FUTURE? - Towne Nurs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43" y="1898667"/>
            <a:ext cx="3448502" cy="31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lifornia Police Unveil Crime-Fighting Robot - YouTub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8" r="35098"/>
          <a:stretch/>
        </p:blipFill>
        <p:spPr bwMode="auto">
          <a:xfrm>
            <a:off x="745218" y="2322059"/>
            <a:ext cx="2231571" cy="27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олна Play дети рекламный фон, рекламный фон, пресная, Волна Фоновое  изображение для бесплатной загрузки">
            <a:extLst>
              <a:ext uri="{FF2B5EF4-FFF2-40B4-BE49-F238E27FC236}">
                <a16:creationId xmlns="" xmlns:a16="http://schemas.microsoft.com/office/drawing/2014/main" xmlns:lc="http://schemas.openxmlformats.org/drawingml/2006/lockedCanvas" id="{D9C6C728-A756-4B27-8991-00013EA0D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3116" y="1011671"/>
            <a:ext cx="10014856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z-Latn-UZ" sz="3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z-Latn-UZ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Biz olamshumul kashfiyotlar asrida yashayapmiz. Haydovchisiz oʻziyurar avtomobillar, ogʻzaki buyruq bilan yonib-oʻchuvchi texnikalar hayotimizga kirib keldi. Masalan, televizorga “Ovozingni balandlat!” desangiz, tovushi baralla yangrab ketadi. Xona </a:t>
            </a:r>
            <a:r>
              <a:rPr lang="uz-Latn-UZ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sovit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uz-Latn-UZ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ichiga </a:t>
            </a:r>
            <a:r>
              <a:rPr lang="uz-Latn-UZ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esa </a:t>
            </a:r>
            <a:r>
              <a:rPr lang="uz-Latn-UZ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uz-Latn-UZ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 darajali haroratda ishla!” desangiz bas, kerakli haroratda </a:t>
            </a:r>
            <a:r>
              <a:rPr lang="uz-Latn-UZ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sov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z-Latn-UZ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tishni </a:t>
            </a:r>
            <a:r>
              <a:rPr lang="uz-Latn-UZ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boshlaydi. </a:t>
            </a:r>
          </a:p>
        </p:txBody>
      </p:sp>
    </p:spTree>
    <p:extLst>
      <p:ext uri="{BB962C8B-B14F-4D97-AF65-F5344CB8AC3E}">
        <p14:creationId xmlns:p14="http://schemas.microsoft.com/office/powerpoint/2010/main" val="18546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волна Play дети рекламный фон, рекламный фон, пресная, Волна Фоновое  изображение для бесплатной загрузки">
            <a:extLst>
              <a:ext uri="{FF2B5EF4-FFF2-40B4-BE49-F238E27FC236}">
                <a16:creationId xmlns="" xmlns:a16="http://schemas.microsoft.com/office/drawing/2014/main" xmlns:lc="http://schemas.openxmlformats.org/drawingml/2006/lockedCanvas" id="{D9C6C728-A756-4B27-8991-00013EA0D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5657" y="309886"/>
            <a:ext cx="105155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Stol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yumshoq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mebel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ostida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emaklab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gilamni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tozalaydigan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robotchangyutgichga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deysiz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?!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Xullas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turmushimizda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aqlli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qurilmalar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kundan-kunga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koʻpayib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bormoqda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qurilmalar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mashhuri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soʻzsiz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robotlardir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Yaponiyadagi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ayrim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mehmonxonalarda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umuman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odamlar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ishlamas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xizmatlar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robotlarga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ishonib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topshirilgan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emish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Robotlar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mehmonlarni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kutib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jomadonini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koʻtarib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xonasiga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kuzatib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qoʻyadi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boʻlsa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kiyimlarini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dazmollab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волна Play дети рекламный фон, рекламный фон, пресная, Волна Фоновое  изображение для бесплатной загрузки">
            <a:extLst>
              <a:ext uri="{FF2B5EF4-FFF2-40B4-BE49-F238E27FC236}">
                <a16:creationId xmlns="" xmlns:a16="http://schemas.microsoft.com/office/drawing/2014/main" xmlns:lc="http://schemas.openxmlformats.org/drawingml/2006/lockedCanvas" id="{D9C6C728-A756-4B27-8991-00013EA0D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21230" y="373969"/>
            <a:ext cx="9225642" cy="61100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Bugungi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robotlar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zavod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fabrikalarda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qishloq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xoʻjaligida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odamlarning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uylarida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ostida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hatto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fazoda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yumushlarni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bajarib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kelmoqda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Robot,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odamlar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qiyin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xavfli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boʻlgan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ishlarni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bajaradi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Olimlar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kelajakda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robotlar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hammaning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uyida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ishonishadi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Biroq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koʻpchilik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odamlar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qarshi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Robotlarning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odamlar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orasiga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kirib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xavfli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deydiganlar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Xoʻsh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qaraysiz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волна Play дети рекламный фон, рекламный фон, пресная, Волна Фоновое  изображение для бесплатной загрузки">
            <a:extLst>
              <a:ext uri="{FF2B5EF4-FFF2-40B4-BE49-F238E27FC236}">
                <a16:creationId xmlns="" xmlns:a16="http://schemas.microsoft.com/office/drawing/2014/main" xmlns:lc="http://schemas.openxmlformats.org/drawingml/2006/lockedCanvas" id="{D9C6C728-A756-4B27-8991-00013EA0D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228" y="1436916"/>
            <a:ext cx="5153386" cy="3439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802" y="2879054"/>
            <a:ext cx="4601610" cy="34512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67543" y="239485"/>
            <a:ext cx="9594869" cy="10014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Haydovchisiz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ziyurar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avtomobil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волна Play дети рекламный фон, рекламный фон, пресная, Волна Фоновое  изображение для бесплатной загрузки">
            <a:extLst>
              <a:ext uri="{FF2B5EF4-FFF2-40B4-BE49-F238E27FC236}">
                <a16:creationId xmlns="" xmlns:a16="http://schemas.microsoft.com/office/drawing/2014/main" xmlns:lc="http://schemas.openxmlformats.org/drawingml/2006/lockedCanvas" id="{D9C6C728-A756-4B27-8991-00013EA0D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Aqlli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televizor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sovutgichlar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5" y="2203477"/>
            <a:ext cx="4973545" cy="35550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5461" t="2907" r="25121" b="3405"/>
          <a:stretch/>
        </p:blipFill>
        <p:spPr>
          <a:xfrm>
            <a:off x="7402286" y="1504509"/>
            <a:ext cx="261257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волна Play дети рекламный фон, рекламный фон, пресная, Волна Фоновое  изображение для бесплатной загрузки">
            <a:extLst>
              <a:ext uri="{FF2B5EF4-FFF2-40B4-BE49-F238E27FC236}">
                <a16:creationId xmlns="" xmlns:a16="http://schemas.microsoft.com/office/drawing/2014/main" xmlns:lc="http://schemas.openxmlformats.org/drawingml/2006/lockedCanvas" id="{D9C6C728-A756-4B27-8991-00013EA0D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992" t="24339" r="51889" b="-1"/>
          <a:stretch/>
        </p:blipFill>
        <p:spPr>
          <a:xfrm>
            <a:off x="691549" y="3396846"/>
            <a:ext cx="2427514" cy="329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214" y="363023"/>
            <a:ext cx="3970710" cy="2978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51825"/>
          <a:stretch/>
        </p:blipFill>
        <p:spPr>
          <a:xfrm>
            <a:off x="9165771" y="3509962"/>
            <a:ext cx="2427514" cy="3179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28023" r="18071"/>
          <a:stretch/>
        </p:blipFill>
        <p:spPr>
          <a:xfrm>
            <a:off x="4425639" y="3509962"/>
            <a:ext cx="3053151" cy="31791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25285" y="352511"/>
            <a:ext cx="4310743" cy="2732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Yaponiya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mehmonxonalaridan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birining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robot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ishchi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xodimlari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284</Words>
  <Application>Microsoft Office PowerPoint</Application>
  <PresentationFormat>Широкоэкранный</PresentationFormat>
  <Paragraphs>54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Ona tili va o‘qish  savodxonligi</vt:lpstr>
      <vt:lpstr>Robot ixtiro qilaman . Kelajak robotlarnikimi?</vt:lpstr>
      <vt:lpstr>“Kelajak robotlarnikimi?”audiomatnini tinglang</vt:lpstr>
      <vt:lpstr>Презентация PowerPoint</vt:lpstr>
      <vt:lpstr>Презентация PowerPoint</vt:lpstr>
      <vt:lpstr>Презентация PowerPoint</vt:lpstr>
      <vt:lpstr>Презентация PowerPoint</vt:lpstr>
      <vt:lpstr>Aqlli televizor va sovutgichlar</vt:lpstr>
      <vt:lpstr>Презентация PowerPoint</vt:lpstr>
      <vt:lpstr>Jibo – oila roboti.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topshiriq</vt:lpstr>
      <vt:lpstr>E’tiboringiz uchun rahmat!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2021-11-19T05:49:49Z</dcterms:created>
  <dcterms:modified xsi:type="dcterms:W3CDTF">2021-11-23T02:48:47Z</dcterms:modified>
</cp:coreProperties>
</file>