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8" r:id="rId3"/>
    <p:sldId id="573" r:id="rId4"/>
    <p:sldId id="575" r:id="rId5"/>
    <p:sldId id="544" r:id="rId6"/>
    <p:sldId id="546" r:id="rId7"/>
    <p:sldId id="545" r:id="rId8"/>
    <p:sldId id="549" r:id="rId9"/>
    <p:sldId id="564" r:id="rId10"/>
    <p:sldId id="571" r:id="rId11"/>
    <p:sldId id="566" r:id="rId12"/>
    <p:sldId id="572" r:id="rId13"/>
    <p:sldId id="547" r:id="rId14"/>
    <p:sldId id="581" r:id="rId15"/>
    <p:sldId id="570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6E592-6C0B-FC4E-ADDF-7D0EAD445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6691B3-8098-9C4A-BC3D-30CE64B0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A0FA3-4240-5D45-9771-4CE1EAB0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4D490-E0CE-E341-AA6D-A4B96181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3966E-378B-9D48-B7DF-DC529B1A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8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987F5-83EE-B449-B601-8C3A2197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9C165-E21F-C948-8474-EC9E37723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1E8ED-81C4-3B49-8422-307FE0BC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191B4-2A84-5642-ADC9-9D6D24AB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E6E13-DED1-3D4B-8B96-149D2B7C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5F175-6614-CB4F-836D-817B3A3FC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134BD-FB17-ED46-8502-2A6C202C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A4734-C79A-794B-8939-81532004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5EE1B-83B9-4E44-9E71-AB02E8C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49A480-354E-0041-ABED-4DEE0116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0EB6F-B52E-9F45-979F-C0C98DD3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088E-06F4-B34D-96B9-BFADFE00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A5F40-BAB3-AF4A-A6E9-AC3E6D2F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CCCA2-9901-5B4C-8B9F-40ADEB97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7FD61-8031-C141-9D76-88A1ABE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C917F-A57A-A945-82C8-C5EBB91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A2362-9780-1340-9C00-BEA8297D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B68B6-B401-3544-8943-8BB59C2E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BABEF-5167-FD4C-A40B-271B799E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88639-5D26-EA43-8200-D909FE8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03039-7250-374B-9177-579C8F01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E4ED9-04AF-F743-B6DF-72AC5E12B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183F6-3AA6-BA46-8058-18BD3ABF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7E2A4-15B2-E549-950C-F4A94535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E1D36-0AAA-3444-92B8-6E9BC044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1F26B-8105-9841-A4E0-2F7705E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6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EE9CF-AB36-5644-93B0-FF987E23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A958A-6E23-C049-97F3-4772660C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AC973B-6FA2-194F-ADE3-78B7052DC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2CB25A-20D2-B944-879A-C166E919F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5C56C1-4986-D246-BE5C-2858B336F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C55B5-E493-704B-91FD-46825DE0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045CBF-17B2-6648-BC68-5DD60DED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79D17C-9DF6-334C-A0CF-F7642C44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9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E0A23-A64A-E74D-990E-DBEE6446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61A35C-CD3F-CB4A-AD74-4457CD3D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74500-E3A6-214B-BD5B-9D536E98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3CEB03-BF25-CB40-9C62-74E029DE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0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EEA13E-390B-B547-9007-E79F49F6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C8E127-CF19-5745-9AD2-11D69393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BA560-F418-A644-B7D9-41A479E7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7AF24-3918-FF4A-84D6-25099E32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947F4-079B-AD4E-A296-3746EE83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2F8B3-BD74-344A-8455-DBA801D30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B56942-0AAB-0848-8ACD-BFC5E348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E1C71-991F-E444-92F2-0993B5CB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F75490-AEE3-4B44-8B81-344F5BEE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6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1E215-5B4C-8E4F-9975-E76F40DA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013071-F9D4-9344-84A8-96AA51341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6579F-122E-7345-B554-714A0073B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BB366-BF12-C44D-AB65-FD6046F8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92220-B83D-014F-8C2B-CF8CA51C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9CBD0-D1DC-3E48-B8CF-350D4CD4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9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4777F-00CB-554F-AB1E-E37313D2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16D523-5011-8647-A7DF-A45516F27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3C016-8B54-8A46-9A6D-4811F19B2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9C9A-FB56-1B41-9A01-DC7954567FF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9A975-6ED3-0544-A2DD-CE0744E86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1CA69-9D39-3246-9A2C-9A10EABA1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ADEF-FB8D-1743-98E3-44A50CDB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s://uz.wikipedia.org/wiki/Kun" TargetMode="External"/><Relationship Id="rId7" Type="http://schemas.openxmlformats.org/officeDocument/2006/relationships/hyperlink" Target="https://uz.wikipedia.org/wiki/So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z.wikipedia.org/wiki/O%CA%BBlchov_birligi" TargetMode="External"/><Relationship Id="rId5" Type="http://schemas.openxmlformats.org/officeDocument/2006/relationships/hyperlink" Target="https://uz.wikipedia.org/wiki/Vaqt" TargetMode="External"/><Relationship Id="rId4" Type="http://schemas.openxmlformats.org/officeDocument/2006/relationships/hyperlink" Target="https://uz.wikipedia.org/wiki/Y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1" y="618225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5305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107850" y="602548"/>
            <a:ext cx="9995338" cy="13489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qaysi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xislatlari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uni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donishmand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” deb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atashga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sabab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bo‘ladi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12161B6-A3DB-6849-B12E-73B6C43BF104}"/>
              </a:ext>
            </a:extLst>
          </p:cNvPr>
          <p:cNvSpPr/>
          <p:nvPr/>
        </p:nvSpPr>
        <p:spPr>
          <a:xfrm>
            <a:off x="5857699" y="2436345"/>
            <a:ext cx="5257571" cy="34519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Donishmand</a:t>
            </a:r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olim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bilimli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dono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ba’zi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voqea-hodisalarni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oldindan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aytib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beradigan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odam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28" name="Picture 4" descr="Мальчик и девочка с часами | Бесплатно векторы">
            <a:extLst>
              <a:ext uri="{FF2B5EF4-FFF2-40B4-BE49-F238E27FC236}">
                <a16:creationId xmlns:a16="http://schemas.microsoft.com/office/drawing/2014/main" id="{53DBF2CB-C1B2-D047-9F3A-424707CA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2" y="2436345"/>
            <a:ext cx="4493582" cy="38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092F8C6-A860-9844-A6EC-69CBE7000762}"/>
              </a:ext>
            </a:extLst>
          </p:cNvPr>
          <p:cNvSpPr/>
          <p:nvPr/>
        </p:nvSpPr>
        <p:spPr>
          <a:xfrm>
            <a:off x="1996844" y="419989"/>
            <a:ext cx="8198312" cy="914400"/>
          </a:xfrm>
          <a:prstGeom prst="hexagon">
            <a:avLst/>
          </a:prstGeom>
          <a:solidFill>
            <a:srgbClr val="8D8CC4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Bir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necha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soatdan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iborat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807F4F4-6339-CF4B-808F-EF3B9E7631E6}"/>
              </a:ext>
            </a:extLst>
          </p:cNvPr>
          <p:cNvSpPr/>
          <p:nvPr/>
        </p:nvSpPr>
        <p:spPr>
          <a:xfrm>
            <a:off x="576771" y="1630055"/>
            <a:ext cx="7596554" cy="4568802"/>
          </a:xfrm>
          <a:prstGeom prst="roundRect">
            <a:avLst/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24AC-E634-C34B-9F1F-1C1CD4DCA91C}"/>
              </a:ext>
            </a:extLst>
          </p:cNvPr>
          <p:cNvSpPr txBox="1"/>
          <p:nvPr/>
        </p:nvSpPr>
        <p:spPr>
          <a:xfrm>
            <a:off x="787789" y="1675107"/>
            <a:ext cx="7709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</a:t>
            </a:r>
            <a:r>
              <a:rPr lang="en-GB" sz="2800" dirty="0"/>
              <a:t> </a:t>
            </a:r>
            <a:r>
              <a:rPr lang="en-GB" sz="3200" b="1" dirty="0" err="1">
                <a:solidFill>
                  <a:srgbClr val="0070C0"/>
                </a:solidFill>
              </a:rPr>
              <a:t>K</a:t>
            </a:r>
            <a:r>
              <a:rPr lang="en-GB" sz="3200" b="1" dirty="0" err="1">
                <a:solidFill>
                  <a:srgbClr val="0070C0"/>
                </a:solidFill>
                <a:hlinkClick r:id="rId3" tooltip="Ku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lang="en-GB" sz="3200" b="1" dirty="0"/>
              <a:t> </a:t>
            </a:r>
            <a:r>
              <a:rPr lang="en-GB" sz="3200" b="1" dirty="0" err="1"/>
              <a:t>sutka</a:t>
            </a:r>
            <a:r>
              <a:rPr lang="en-GB" sz="3200" b="1" dirty="0"/>
              <a:t> deb ham </a:t>
            </a:r>
            <a:r>
              <a:rPr lang="en-GB" sz="3200" b="1" dirty="0" err="1"/>
              <a:t>yuritiladi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Sutka</a:t>
            </a:r>
            <a:r>
              <a:rPr lang="en-GB" sz="3200" b="1" dirty="0"/>
              <a:t> — </a:t>
            </a:r>
            <a:r>
              <a:rPr lang="en-GB" sz="3200" b="1" dirty="0">
                <a:hlinkClick r:id="rId4" tooltip="Yer"/>
              </a:rPr>
              <a:t>Yerning</a:t>
            </a:r>
            <a:r>
              <a:rPr lang="en-GB" sz="3200" b="1" dirty="0"/>
              <a:t> </a:t>
            </a:r>
            <a:r>
              <a:rPr lang="en-GB" sz="3200" b="1" dirty="0" err="1"/>
              <a:t>oʻz</a:t>
            </a:r>
            <a:r>
              <a:rPr lang="en-GB" sz="3200" b="1" dirty="0"/>
              <a:t> </a:t>
            </a:r>
            <a:r>
              <a:rPr lang="en-GB" sz="3200" b="1" dirty="0" err="1"/>
              <a:t>oʻqi</a:t>
            </a:r>
            <a:r>
              <a:rPr lang="en-GB" sz="3200" b="1" dirty="0"/>
              <a:t> </a:t>
            </a:r>
            <a:r>
              <a:rPr lang="en-GB" sz="3200" b="1" dirty="0" err="1"/>
              <a:t>atrofida</a:t>
            </a:r>
            <a:r>
              <a:rPr lang="en-GB" sz="3200" b="1" dirty="0"/>
              <a:t> 1 </a:t>
            </a:r>
            <a:r>
              <a:rPr lang="en-GB" sz="3200" b="1" dirty="0" err="1"/>
              <a:t>marta</a:t>
            </a:r>
            <a:r>
              <a:rPr lang="en-GB" sz="3200" b="1" dirty="0"/>
              <a:t> </a:t>
            </a:r>
            <a:r>
              <a:rPr lang="en-GB" sz="3200" b="1" dirty="0" err="1"/>
              <a:t>aylanish</a:t>
            </a:r>
            <a:r>
              <a:rPr lang="en-GB" sz="3200" b="1" dirty="0"/>
              <a:t> </a:t>
            </a:r>
            <a:r>
              <a:rPr lang="en-GB" sz="3200" b="1" dirty="0" err="1"/>
              <a:t>davriga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boʻlgan-</a:t>
            </a:r>
            <a:r>
              <a:rPr lang="en-GB" sz="3200" b="1" dirty="0" err="1">
                <a:hlinkClick r:id="rId5" tooltip="Vaqt"/>
              </a:rPr>
              <a:t>vaqt</a:t>
            </a:r>
            <a:r>
              <a:rPr lang="en-GB" sz="3200" b="1" dirty="0"/>
              <a:t> </a:t>
            </a:r>
            <a:r>
              <a:rPr lang="en-GB" sz="3200" b="1" dirty="0">
                <a:hlinkClick r:id="rId6" tooltip="Oʻlchov birligi"/>
              </a:rPr>
              <a:t>oʻlchov birligi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Bir </a:t>
            </a:r>
            <a:r>
              <a:rPr lang="en-GB" sz="3200" b="1" dirty="0" err="1"/>
              <a:t>sutka</a:t>
            </a:r>
            <a:r>
              <a:rPr lang="en-GB" sz="3200" b="1" dirty="0"/>
              <a:t> 24 </a:t>
            </a:r>
            <a:r>
              <a:rPr lang="en-GB" sz="3200" b="1" dirty="0">
                <a:hlinkClick r:id="rId7" tooltip="Soat"/>
              </a:rPr>
              <a:t>soat</a:t>
            </a:r>
            <a:r>
              <a:rPr lang="en-GB" sz="3200" b="1" dirty="0"/>
              <a:t> dan </a:t>
            </a:r>
            <a:r>
              <a:rPr lang="en-GB" sz="3200" b="1" dirty="0" err="1"/>
              <a:t>iborat</a:t>
            </a:r>
            <a:r>
              <a:rPr lang="en-GB" sz="3200" b="1" dirty="0"/>
              <a:t>. </a:t>
            </a:r>
            <a:r>
              <a:rPr lang="en-GB" sz="3200" b="1" dirty="0" err="1"/>
              <a:t>Sutka</a:t>
            </a:r>
            <a:r>
              <a:rPr lang="en-GB" sz="3200" b="1" dirty="0"/>
              <a:t> </a:t>
            </a:r>
            <a:r>
              <a:rPr lang="en-GB" sz="3200" b="1" dirty="0" err="1"/>
              <a:t>kunduz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tun, </a:t>
            </a:r>
            <a:r>
              <a:rPr lang="en-GB" sz="3200" b="1" dirty="0" err="1"/>
              <a:t>ertalab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</a:t>
            </a:r>
            <a:r>
              <a:rPr lang="en-GB" sz="3200" b="1" dirty="0" err="1"/>
              <a:t>kechqurundan</a:t>
            </a:r>
            <a:r>
              <a:rPr lang="en-GB" sz="3200" b="1" dirty="0"/>
              <a:t> </a:t>
            </a:r>
            <a:r>
              <a:rPr lang="en-GB" sz="3200" b="1" dirty="0" err="1"/>
              <a:t>tashkil</a:t>
            </a:r>
            <a:r>
              <a:rPr lang="en-GB" sz="3200" b="1" dirty="0"/>
              <a:t> </a:t>
            </a:r>
            <a:r>
              <a:rPr lang="en-GB" sz="3200" b="1" dirty="0" err="1"/>
              <a:t>topgan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Kecha-kunduz</a:t>
            </a:r>
            <a:r>
              <a:rPr lang="en-GB" sz="3200" b="1" dirty="0"/>
              <a:t>, </a:t>
            </a:r>
            <a:r>
              <a:rPr lang="en-GB" sz="3200" b="1" dirty="0" err="1"/>
              <a:t>sutka</a:t>
            </a:r>
            <a:r>
              <a:rPr lang="en-GB" sz="3200" b="1" dirty="0"/>
              <a:t> - 24 </a:t>
            </a:r>
            <a:r>
              <a:rPr lang="en-GB" sz="3200" b="1" dirty="0" err="1"/>
              <a:t>soatga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vaqt</a:t>
            </a:r>
            <a:r>
              <a:rPr lang="en-GB" sz="3200" b="1" dirty="0"/>
              <a:t> </a:t>
            </a:r>
            <a:r>
              <a:rPr lang="en-GB" sz="3200" b="1" dirty="0" err="1"/>
              <a:t>oʻlchov</a:t>
            </a:r>
            <a:r>
              <a:rPr lang="en-GB" sz="3200" b="1" dirty="0"/>
              <a:t> </a:t>
            </a:r>
            <a:r>
              <a:rPr lang="en-GB" sz="3200" b="1" dirty="0" err="1"/>
              <a:t>birligi</a:t>
            </a:r>
            <a:r>
              <a:rPr lang="en-GB" sz="3200" b="1" dirty="0"/>
              <a:t>.</a:t>
            </a:r>
          </a:p>
          <a:p>
            <a:endParaRPr lang="ru-RU" dirty="0"/>
          </a:p>
        </p:txBody>
      </p:sp>
      <p:pic>
        <p:nvPicPr>
          <p:cNvPr id="18" name="Picture 2" descr="E:\Dildora\online Maktab 2-bosqich\Znachoklar\4a65518afa4ae0350de644dd53303132.gif">
            <a:extLst>
              <a:ext uri="{FF2B5EF4-FFF2-40B4-BE49-F238E27FC236}">
                <a16:creationId xmlns:a16="http://schemas.microsoft.com/office/drawing/2014/main" id="{EA8F1DD8-0920-7C43-A690-0F7F603DF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42" y="1716626"/>
            <a:ext cx="3335043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3563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>
            <a:extLst>
              <a:ext uri="{FF2B5EF4-FFF2-40B4-BE49-F238E27FC236}">
                <a16:creationId xmlns:a16="http://schemas.microsoft.com/office/drawing/2014/main" id="{80E8BF73-ED9C-FE40-AC23-830A0F81E8B3}"/>
              </a:ext>
            </a:extLst>
          </p:cNvPr>
          <p:cNvSpPr/>
          <p:nvPr/>
        </p:nvSpPr>
        <p:spPr>
          <a:xfrm>
            <a:off x="1186108" y="624996"/>
            <a:ext cx="9995338" cy="964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nega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arazlab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ishlamay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qoldi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A793B0-83A9-A343-968D-6051EC3006F9}"/>
              </a:ext>
            </a:extLst>
          </p:cNvPr>
          <p:cNvSpPr/>
          <p:nvPr/>
        </p:nvSpPr>
        <p:spPr>
          <a:xfrm>
            <a:off x="5611051" y="2275066"/>
            <a:ext cx="5451450" cy="3837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Qizcha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doim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darsga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kechikib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borgani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vaqtini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rejalashtirmagani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uchun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arazlab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ishlamay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qoldi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3A97AC8-E133-FA49-BFF9-D380A8F3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94" l="10000" r="90000">
                        <a14:foregroundMark x1="32923" y1="91176" x2="41538" y2="95294"/>
                        <a14:foregroundMark x1="41538" y1="95294" x2="50000" y2="90000"/>
                        <a14:foregroundMark x1="50000" y1="90000" x2="50769" y2="88235"/>
                        <a14:foregroundMark x1="50769" y1="87941" x2="50769" y2="87941"/>
                        <a14:foregroundMark x1="58000" y1="79706" x2="59231" y2="87353"/>
                        <a14:foregroundMark x1="64462" y1="76765" x2="71231" y2="79412"/>
                        <a14:foregroundMark x1="71231" y1="78824" x2="71231" y2="78824"/>
                        <a14:foregroundMark x1="68923" y1="80588" x2="71385" y2="77941"/>
                        <a14:foregroundMark x1="58154" y1="79412" x2="58615" y2="85000"/>
                        <a14:foregroundMark x1="48462" y1="10588" x2="49692" y2="1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33" y="2612568"/>
            <a:ext cx="5787883" cy="3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261256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с двумя скругленными противолежащими углами 26">
            <a:extLst>
              <a:ext uri="{FF2B5EF4-FFF2-40B4-BE49-F238E27FC236}">
                <a16:creationId xmlns:a16="http://schemas.microsoft.com/office/drawing/2014/main" id="{2F24450A-479F-9B46-A69E-473C166292B3}"/>
              </a:ext>
            </a:extLst>
          </p:cNvPr>
          <p:cNvSpPr/>
          <p:nvPr/>
        </p:nvSpPr>
        <p:spPr>
          <a:xfrm>
            <a:off x="3174657" y="1259267"/>
            <a:ext cx="83260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Tartibsiz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dangasa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odamlarning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o‘tadi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35E23E46-8F9D-EF48-8B86-C723CA3D0700}"/>
              </a:ext>
            </a:extLst>
          </p:cNvPr>
          <p:cNvSpPr/>
          <p:nvPr/>
        </p:nvSpPr>
        <p:spPr>
          <a:xfrm>
            <a:off x="4472512" y="2883040"/>
            <a:ext cx="4688297" cy="269809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Tartibsiz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dangasa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odamlarning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mazmunsiz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zerikarli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o‘tadi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261256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с двумя скругленными противолежащими углами 26">
            <a:extLst>
              <a:ext uri="{FF2B5EF4-FFF2-40B4-BE49-F238E27FC236}">
                <a16:creationId xmlns:a16="http://schemas.microsoft.com/office/drawing/2014/main" id="{2F24450A-479F-9B46-A69E-473C166292B3}"/>
              </a:ext>
            </a:extLst>
          </p:cNvPr>
          <p:cNvSpPr/>
          <p:nvPr/>
        </p:nvSpPr>
        <p:spPr>
          <a:xfrm>
            <a:off x="3174657" y="1259267"/>
            <a:ext cx="83260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Tartibsiz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dangasa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odamlarning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o‘tadi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35E23E46-8F9D-EF48-8B86-C723CA3D0700}"/>
              </a:ext>
            </a:extLst>
          </p:cNvPr>
          <p:cNvSpPr/>
          <p:nvPr/>
        </p:nvSpPr>
        <p:spPr>
          <a:xfrm>
            <a:off x="4472512" y="2883040"/>
            <a:ext cx="4688297" cy="269809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Tartibsiz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dangasa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odamlarning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mazmunsiz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zerikarli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o‘tadi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2030" y="323325"/>
            <a:ext cx="11480651" cy="639044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EE2FE89-81F6-0645-A806-0878C460F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1961" r="87531" b="7180"/>
          <a:stretch/>
        </p:blipFill>
        <p:spPr bwMode="auto">
          <a:xfrm>
            <a:off x="677612" y="723578"/>
            <a:ext cx="1633572" cy="16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9CCC18-7E10-1746-866A-57A040580514}"/>
              </a:ext>
            </a:extLst>
          </p:cNvPr>
          <p:cNvSpPr txBox="1"/>
          <p:nvPr/>
        </p:nvSpPr>
        <p:spPr>
          <a:xfrm>
            <a:off x="2071343" y="323325"/>
            <a:ext cx="96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vaqt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haqida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she’r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maqollar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o‘qidingiz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O‘qi-ganlaringizga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o‘xshatib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vaqtga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ta’rif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uchta</a:t>
            </a:r>
            <a:r>
              <a:rPr lang="en-GB" sz="3600" b="1" dirty="0">
                <a:solidFill>
                  <a:srgbClr val="7030A0"/>
                </a:solidFill>
              </a:rPr>
              <a:t> gap </a:t>
            </a:r>
            <a:r>
              <a:rPr lang="en-GB" sz="3600" b="1" dirty="0" err="1">
                <a:solidFill>
                  <a:srgbClr val="7030A0"/>
                </a:solidFill>
              </a:rPr>
              <a:t>tuzing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87D30745-54A4-834B-BF7B-29DF0BB32979}"/>
              </a:ext>
            </a:extLst>
          </p:cNvPr>
          <p:cNvSpPr/>
          <p:nvPr/>
        </p:nvSpPr>
        <p:spPr>
          <a:xfrm>
            <a:off x="1048224" y="2450178"/>
            <a:ext cx="6140363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Vaqtingizni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behuda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sarflamang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>
            <a:extLst>
              <a:ext uri="{FF2B5EF4-FFF2-40B4-BE49-F238E27FC236}">
                <a16:creationId xmlns:a16="http://schemas.microsoft.com/office/drawing/2014/main" id="{F78F52A4-F329-7441-990F-D97761934BBB}"/>
              </a:ext>
            </a:extLst>
          </p:cNvPr>
          <p:cNvSpPr/>
          <p:nvPr/>
        </p:nvSpPr>
        <p:spPr>
          <a:xfrm>
            <a:off x="928467" y="3629519"/>
            <a:ext cx="9394689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Gulnora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kitob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o‘qishni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yaxshi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ko‘radi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A703C302-F5B1-5F4A-8AA3-60D284B24B18}"/>
              </a:ext>
            </a:extLst>
          </p:cNvPr>
          <p:cNvSpPr/>
          <p:nvPr/>
        </p:nvSpPr>
        <p:spPr>
          <a:xfrm>
            <a:off x="888792" y="4836994"/>
            <a:ext cx="9394689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unumli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foydalanish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tuzib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CD8276C-8AB1-C440-A4D0-CBDE734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685FA4-90C9-4E48-B52A-1B504628313A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134-dars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5A725-E8C6-7744-A3BE-08DF5F590538}"/>
              </a:ext>
            </a:extLst>
          </p:cNvPr>
          <p:cNvSpPr txBox="1"/>
          <p:nvPr/>
        </p:nvSpPr>
        <p:spPr>
          <a:xfrm>
            <a:off x="3612634" y="1214210"/>
            <a:ext cx="50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>
                <a:solidFill>
                  <a:srgbClr val="7030A0"/>
                </a:solidFill>
              </a:rPr>
              <a:t>Nazorat</a:t>
            </a:r>
            <a:r>
              <a:rPr lang="en-GB" sz="7200" b="1" dirty="0">
                <a:solidFill>
                  <a:srgbClr val="7030A0"/>
                </a:solidFill>
              </a:rPr>
              <a:t> </a:t>
            </a:r>
            <a:r>
              <a:rPr lang="en-GB" sz="7200" b="1" dirty="0" err="1">
                <a:solidFill>
                  <a:srgbClr val="7030A0"/>
                </a:solidFill>
              </a:rPr>
              <a:t>ishi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Мультфильм счастливых детей, читающих книгу | Премиум векторы">
            <a:extLst>
              <a:ext uri="{FF2B5EF4-FFF2-40B4-BE49-F238E27FC236}">
                <a16:creationId xmlns:a16="http://schemas.microsoft.com/office/drawing/2014/main" id="{B0504787-3D15-D449-80D3-285C6BE0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5" b="93439" l="2077" r="98722">
                        <a14:foregroundMark x1="7668" y1="25113" x2="3834" y2="40271"/>
                        <a14:foregroundMark x1="3834" y1="40271" x2="8147" y2="55204"/>
                        <a14:foregroundMark x1="8147" y1="55204" x2="11821" y2="57919"/>
                        <a14:foregroundMark x1="14217" y1="38009" x2="12939" y2="43439"/>
                        <a14:foregroundMark x1="3834" y1="20814" x2="2077" y2="31674"/>
                        <a14:foregroundMark x1="22684" y1="90271" x2="34665" y2="89593"/>
                        <a14:foregroundMark x1="34665" y1="89593" x2="42332" y2="89593"/>
                        <a14:foregroundMark x1="67891" y1="90271" x2="81949" y2="93665"/>
                        <a14:foregroundMark x1="80192" y1="53394" x2="76518" y2="37783"/>
                        <a14:foregroundMark x1="76518" y1="37783" x2="78115" y2="20814"/>
                        <a14:foregroundMark x1="78115" y1="20814" x2="87061" y2="19683"/>
                        <a14:foregroundMark x1="83227" y1="55430" x2="84026" y2="76244"/>
                        <a14:foregroundMark x1="84026" y1="76244" x2="93770" y2="83710"/>
                        <a14:foregroundMark x1="93770" y1="83710" x2="88818" y2="55430"/>
                        <a14:foregroundMark x1="93131" y1="17647" x2="98403" y2="31674"/>
                        <a14:foregroundMark x1="98403" y1="31674" x2="94728" y2="48869"/>
                        <a14:foregroundMark x1="94728" y1="48869" x2="93450" y2="50452"/>
                        <a14:foregroundMark x1="96645" y1="39593" x2="98722" y2="42081"/>
                        <a14:foregroundMark x1="91374" y1="39140" x2="88818" y2="46606"/>
                        <a14:foregroundMark x1="81470" y1="36199" x2="81470" y2="42081"/>
                        <a14:foregroundMark x1="88179" y1="37104" x2="93131" y2="42986"/>
                        <a14:foregroundMark x1="45527" y1="36199" x2="46486" y2="39140"/>
                        <a14:foregroundMark x1="55911" y1="35068" x2="56230" y2="38688"/>
                        <a14:foregroundMark x1="23802" y1="38688" x2="24760" y2="45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20" y="2366779"/>
            <a:ext cx="5599945" cy="39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EBB6CA1-A408-7E4C-867F-CCEE8EC5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634"/>
            <a:ext cx="4877255" cy="44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>
            <a:extLst>
              <a:ext uri="{FF2B5EF4-FFF2-40B4-BE49-F238E27FC236}">
                <a16:creationId xmlns:a16="http://schemas.microsoft.com/office/drawing/2014/main" id="{3028A334-C3CB-5741-B218-486DFFB29B5D}"/>
              </a:ext>
            </a:extLst>
          </p:cNvPr>
          <p:cNvSpPr/>
          <p:nvPr/>
        </p:nvSpPr>
        <p:spPr>
          <a:xfrm>
            <a:off x="3042015" y="610626"/>
            <a:ext cx="7727733" cy="102221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Ushbu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bo‘limning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nomi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ataladi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B2326014-E7B8-6F46-B0FB-75053E48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68" y="1711668"/>
            <a:ext cx="7611811" cy="17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782DC827-F4C6-A14B-9F4F-30C06091E879}"/>
              </a:ext>
            </a:extLst>
          </p:cNvPr>
          <p:cNvSpPr/>
          <p:nvPr/>
        </p:nvSpPr>
        <p:spPr>
          <a:xfrm>
            <a:off x="2127616" y="399606"/>
            <a:ext cx="7727733" cy="102221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Bo’limda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she’r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hikoyalar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bilan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tanishdingiz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7AB30B-486F-154B-AC50-1529B657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7" y="1573735"/>
            <a:ext cx="3313894" cy="18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7FB57D2-E62B-C244-951D-40C08B9111A2}"/>
              </a:ext>
            </a:extLst>
          </p:cNvPr>
          <p:cNvSpPr/>
          <p:nvPr/>
        </p:nvSpPr>
        <p:spPr>
          <a:xfrm>
            <a:off x="1190802" y="3360041"/>
            <a:ext cx="2776294" cy="1011522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“MEN VAQTNI BOSHQARAMAN”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3A043E8-E48A-9844-9725-FE7FCBECD17F}"/>
              </a:ext>
            </a:extLst>
          </p:cNvPr>
          <p:cNvSpPr/>
          <p:nvPr/>
        </p:nvSpPr>
        <p:spPr>
          <a:xfrm>
            <a:off x="3766916" y="1687834"/>
            <a:ext cx="3477945" cy="75011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  <a:r>
              <a:rPr lang="en-GB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soat</a:t>
            </a:r>
            <a:r>
              <a:rPr lang="en-GB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”</a:t>
            </a:r>
            <a:endParaRPr lang="ru-RU" sz="4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51F4036D-39AB-824F-8704-CE754C930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4431629" y="2396184"/>
            <a:ext cx="2148517" cy="22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A347CCA-C0A0-BD4B-A870-1861BB9B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33" y="1437484"/>
            <a:ext cx="2357502" cy="23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62F1F48-0789-D04C-A9EE-ABB4F08D9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r="22647"/>
          <a:stretch/>
        </p:blipFill>
        <p:spPr bwMode="auto">
          <a:xfrm>
            <a:off x="8542904" y="3043563"/>
            <a:ext cx="2297186" cy="8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2C4CA-6CC8-5240-AB35-9BC06556A961}"/>
              </a:ext>
            </a:extLst>
          </p:cNvPr>
          <p:cNvSpPr txBox="1"/>
          <p:nvPr/>
        </p:nvSpPr>
        <p:spPr>
          <a:xfrm>
            <a:off x="4009290" y="4530054"/>
            <a:ext cx="384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</a:rPr>
              <a:t>Vaqt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haqida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maqollar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21A1F-8845-144B-8017-04A553ECB9B4}"/>
              </a:ext>
            </a:extLst>
          </p:cNvPr>
          <p:cNvSpPr txBox="1"/>
          <p:nvPr/>
        </p:nvSpPr>
        <p:spPr>
          <a:xfrm>
            <a:off x="3297125" y="5195821"/>
            <a:ext cx="2232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Soat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maketini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yasash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5BBCB715-9AD2-BA49-A47C-990CBB51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92" y="4503183"/>
            <a:ext cx="2012217" cy="18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93EECD-07DE-DD4D-9D25-988A003EA850}"/>
              </a:ext>
            </a:extLst>
          </p:cNvPr>
          <p:cNvSpPr txBox="1"/>
          <p:nvPr/>
        </p:nvSpPr>
        <p:spPr>
          <a:xfrm>
            <a:off x="8074506" y="5633287"/>
            <a:ext cx="30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</a:rPr>
              <a:t>Kun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tartibi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7" name="Picture 2" descr="1 класс. 2. Режим дня школьника">
            <a:extLst>
              <a:ext uri="{FF2B5EF4-FFF2-40B4-BE49-F238E27FC236}">
                <a16:creationId xmlns:a16="http://schemas.microsoft.com/office/drawing/2014/main" id="{778B28D5-8C79-2F41-A24E-2CF8EF3B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5" y="3794986"/>
            <a:ext cx="3187448" cy="18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54417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95220" y="943550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3174657" y="943550"/>
            <a:ext cx="83260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unumli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foydalanish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id="{B6F82080-14FB-6046-961C-AD142CDCB3AC}"/>
              </a:ext>
            </a:extLst>
          </p:cNvPr>
          <p:cNvSpPr/>
          <p:nvPr/>
        </p:nvSpPr>
        <p:spPr>
          <a:xfrm>
            <a:off x="517930" y="2530246"/>
            <a:ext cx="6947337" cy="3773670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Buning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alohida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yondaftar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tutib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unga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davomida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qilishingiz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zarur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bo‘lgan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yozib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qo‘yishingiz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2" name="Picture 2" descr="Мультфильм счастливых детей, читающих книгу | Премиум векторы">
            <a:extLst>
              <a:ext uri="{FF2B5EF4-FFF2-40B4-BE49-F238E27FC236}">
                <a16:creationId xmlns:a16="http://schemas.microsoft.com/office/drawing/2014/main" id="{D7C011F4-9E79-3749-8635-1F7015D9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439" l="2077" r="98722">
                        <a14:foregroundMark x1="7668" y1="25113" x2="3834" y2="40271"/>
                        <a14:foregroundMark x1="3834" y1="40271" x2="8147" y2="55204"/>
                        <a14:foregroundMark x1="8147" y1="55204" x2="11821" y2="57919"/>
                        <a14:foregroundMark x1="14217" y1="38009" x2="12939" y2="43439"/>
                        <a14:foregroundMark x1="3834" y1="20814" x2="2077" y2="31674"/>
                        <a14:foregroundMark x1="22684" y1="90271" x2="34665" y2="89593"/>
                        <a14:foregroundMark x1="34665" y1="89593" x2="42332" y2="89593"/>
                        <a14:foregroundMark x1="67891" y1="90271" x2="81949" y2="93665"/>
                        <a14:foregroundMark x1="80192" y1="53394" x2="76518" y2="37783"/>
                        <a14:foregroundMark x1="76518" y1="37783" x2="78115" y2="20814"/>
                        <a14:foregroundMark x1="78115" y1="20814" x2="87061" y2="19683"/>
                        <a14:foregroundMark x1="83227" y1="55430" x2="84026" y2="76244"/>
                        <a14:foregroundMark x1="84026" y1="76244" x2="93770" y2="83710"/>
                        <a14:foregroundMark x1="93770" y1="83710" x2="88818" y2="55430"/>
                        <a14:foregroundMark x1="93131" y1="17647" x2="98403" y2="31674"/>
                        <a14:foregroundMark x1="98403" y1="31674" x2="94728" y2="48869"/>
                        <a14:foregroundMark x1="94728" y1="48869" x2="93450" y2="50452"/>
                        <a14:foregroundMark x1="96645" y1="39593" x2="98722" y2="42081"/>
                        <a14:foregroundMark x1="91374" y1="39140" x2="88818" y2="46606"/>
                        <a14:foregroundMark x1="81470" y1="36199" x2="81470" y2="42081"/>
                        <a14:foregroundMark x1="88179" y1="37104" x2="93131" y2="42986"/>
                        <a14:foregroundMark x1="45527" y1="36199" x2="46486" y2="39140"/>
                        <a14:foregroundMark x1="55911" y1="35068" x2="56230" y2="38688"/>
                        <a14:foregroundMark x1="23802" y1="38688" x2="24760" y2="45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83" y="3239712"/>
            <a:ext cx="4835789" cy="34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261256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>
            <a:extLst>
              <a:ext uri="{FF2B5EF4-FFF2-40B4-BE49-F238E27FC236}">
                <a16:creationId xmlns:a16="http://schemas.microsoft.com/office/drawing/2014/main" id="{1C8A0BE8-20D9-9C4B-82AD-DBC446A52170}"/>
              </a:ext>
            </a:extLst>
          </p:cNvPr>
          <p:cNvSpPr/>
          <p:nvPr/>
        </p:nvSpPr>
        <p:spPr>
          <a:xfrm>
            <a:off x="3549772" y="1129839"/>
            <a:ext cx="6871234" cy="9485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Kimlarni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mas’uliyatli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deb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ataymiz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43826622-5285-6F4F-9165-9BC7B55B83E9}"/>
              </a:ext>
            </a:extLst>
          </p:cNvPr>
          <p:cNvSpPr/>
          <p:nvPr/>
        </p:nvSpPr>
        <p:spPr>
          <a:xfrm>
            <a:off x="4472513" y="2947012"/>
            <a:ext cx="5247220" cy="328445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Berilgan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vazifalarni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buyurilgan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bajargan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o‘quv-chilarni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mas’uliyatli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bolalar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deb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ataymiz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395170" y="284543"/>
            <a:ext cx="75882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tuzganda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qismlarga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ajratamiz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EA37D4-2809-4E45-BCA8-C85AF0132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31" y="3846342"/>
            <a:ext cx="2610930" cy="2775758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1DA0B830-89B1-1C41-AFC5-A989E07EAC36}"/>
              </a:ext>
            </a:extLst>
          </p:cNvPr>
          <p:cNvSpPr/>
          <p:nvPr/>
        </p:nvSpPr>
        <p:spPr>
          <a:xfrm>
            <a:off x="693990" y="1591600"/>
            <a:ext cx="5588277" cy="2254742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Kunni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qismga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ajratamiz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1 класс. 2. Режим дня школьника">
            <a:extLst>
              <a:ext uri="{FF2B5EF4-FFF2-40B4-BE49-F238E27FC236}">
                <a16:creationId xmlns:a16="http://schemas.microsoft.com/office/drawing/2014/main" id="{9E96D833-D661-F24B-BF11-1B230467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74" y="3277404"/>
            <a:ext cx="5908901" cy="3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890289" y="441760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484326" y="2337633"/>
            <a:ext cx="4271900" cy="22365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rejalashtirib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A90B987-1228-2541-86B0-80ADFAA4D7C5}"/>
              </a:ext>
            </a:extLst>
          </p:cNvPr>
          <p:cNvSpPr/>
          <p:nvPr/>
        </p:nvSpPr>
        <p:spPr>
          <a:xfrm>
            <a:off x="5591331" y="661557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Vaqtdan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unumli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foydalanish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B2E586-4062-DE4C-B3A9-9F172D95429F}"/>
              </a:ext>
            </a:extLst>
          </p:cNvPr>
          <p:cNvSpPr/>
          <p:nvPr/>
        </p:nvSpPr>
        <p:spPr>
          <a:xfrm>
            <a:off x="7257735" y="2612773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kechikmaslik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BD526F2-BC56-BD4E-9AFD-6EF710169CFE}"/>
              </a:ext>
            </a:extLst>
          </p:cNvPr>
          <p:cNvSpPr/>
          <p:nvPr/>
        </p:nvSpPr>
        <p:spPr>
          <a:xfrm>
            <a:off x="5896131" y="4698904"/>
            <a:ext cx="39671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Ota-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onani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xafa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qilmaslik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5AC7857D-3D77-BE47-8449-8FFE837ED3E9}"/>
              </a:ext>
            </a:extLst>
          </p:cNvPr>
          <p:cNvSpPr/>
          <p:nvPr/>
        </p:nvSpPr>
        <p:spPr>
          <a:xfrm>
            <a:off x="2692400" y="684922"/>
            <a:ext cx="6896957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nasihat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073C4628-CD2A-514E-8935-7CF4240BB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2072368" y="2000723"/>
            <a:ext cx="3189095" cy="32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42E111F6-7D72-364A-92AB-01D13005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419" y="3526972"/>
            <a:ext cx="1593161" cy="30493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3F2A895-C34D-724E-B9D0-396CCEC9DF70}"/>
              </a:ext>
            </a:extLst>
          </p:cNvPr>
          <p:cNvSpPr/>
          <p:nvPr/>
        </p:nvSpPr>
        <p:spPr>
          <a:xfrm>
            <a:off x="5697103" y="2380270"/>
            <a:ext cx="4970897" cy="2840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– </a:t>
            </a:r>
            <a:r>
              <a:rPr lang="en-GB" sz="3200" b="1" dirty="0" err="1">
                <a:solidFill>
                  <a:srgbClr val="002060"/>
                </a:solidFill>
              </a:rPr>
              <a:t>O‘zing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bilan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birorta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qiziq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kitob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Bekatda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avtobus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kutib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bekor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o‘tirganingda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o‘qiysan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O‘qish</a:t>
            </a:r>
            <a:r>
              <a:rPr lang="en-GB" sz="3200" b="1" dirty="0">
                <a:solidFill>
                  <a:srgbClr val="002060"/>
                </a:solidFill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</a:rPr>
              <a:t>eng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foydali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mashg‘ulot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89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392</Words>
  <Application>Microsoft Macintosh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2021-12-03T03:50:31Z</dcterms:created>
  <dcterms:modified xsi:type="dcterms:W3CDTF">2021-12-07T09:21:57Z</dcterms:modified>
</cp:coreProperties>
</file>