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8" r:id="rId3"/>
    <p:sldId id="565" r:id="rId4"/>
    <p:sldId id="574" r:id="rId5"/>
    <p:sldId id="570" r:id="rId6"/>
    <p:sldId id="569" r:id="rId7"/>
    <p:sldId id="539" r:id="rId8"/>
    <p:sldId id="57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1"/>
  </p:normalViewPr>
  <p:slideViewPr>
    <p:cSldViewPr snapToGrid="0" snapToObjects="1">
      <p:cViewPr varScale="1">
        <p:scale>
          <a:sx n="76" d="100"/>
          <a:sy n="76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59D10-F94D-4448-8B97-D95252B6C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C098B6-5EF5-FE4F-9C55-57B83A6C4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172BA-E764-1B43-9521-285ED3D4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1B6F3-7426-0141-B42C-FDBAF7CD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0C5A0-579B-2F40-A7D3-CBEB15DC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CB5E2-5318-954F-9E41-B5CAB7BA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B21DA3-959B-4944-8D0B-B70F4E349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56B18-1A91-314C-AC03-95DD0E79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A9361-7B2C-B942-B880-957B521D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399A6-3626-654E-8944-A5F221B5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E8F056-60BB-C842-B0A3-95ECED89C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DF56C-AA76-9F4A-8321-F1E7C7855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90908-AE64-1540-BFBD-656CE5FB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9BB4F-346D-3B40-A8D3-32060B85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E0820-87D6-234F-970E-753269BE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4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998CC-D95D-0742-AC0F-3A726E76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AF60B-CF6C-8348-A751-DCFFA6B6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30FE2-54ED-DA46-B03F-36A5D7E6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A0B90-42FE-C34B-8C67-A8A43AE4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9253A-8C3D-6A43-A77C-A5C781F1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C4DFC-B267-9A47-B3B4-5E847C45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E0435-FED8-B546-9F7D-9E4422AFD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3D877-41DE-A543-A5BE-2BCC77A8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3E8BB-2E0C-7B41-8DB4-93DFF496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40913-C595-754B-AB5F-B2472635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8C39A-6DFD-FF49-A2A9-AF2EDEED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335AB-FC9D-C942-8239-8B59218D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286B3-FF10-5147-A644-EB0FDB4C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8E08C-9DCC-D947-B3C3-9D168ED7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98BE59-339C-244C-AA80-DF8E20EF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A88B1-A62B-D946-ABCC-ABD79DA1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2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72649-9767-1C47-BA30-E8A41B4F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10EDEC-4E52-FE4B-A3DE-C5E3AD01B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C32DC0-EE46-BD4F-B27F-A3CEF8E67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D0F301-AE9F-B14D-8C0F-763172F8F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E33EB0-5DF0-C94F-8D0E-BAFDC40C7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F43C26-CFBA-C841-9078-F0F442F7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A454BC-D458-DB43-B2F7-EB9D1E8E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759D2D-04FF-8246-AB8C-ADA50233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5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5DCFC-1EDD-CE43-8A61-B7A5D4CA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9FDC1E-7CBE-0C4D-9A59-D71A1D63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C5BCD2-6579-DC4B-84F1-9C74C545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AD107-408F-D441-90F6-E16CD655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0EE37E-EDEF-CC4D-819B-874082DB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8A7F49-C546-1946-8502-A21D4221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30606-CE7D-8241-8146-FAD85152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1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DE80F-4D12-ED42-AFB5-93223BA7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2CFBC-0053-2848-94AC-A10870E3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AE291C-2ACF-7F4E-994B-0DB09AF5A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3D11C3-F43D-0B40-9095-FE30249E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19F067-5D70-9845-9989-9D12E6D3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D351F-E82E-7B4A-92A8-F03856AC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2CBE0-9C0B-834D-8CEE-C7482DB2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3D34EB-FC14-FA48-B18E-03D2C9C00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5B82B-90A4-A544-8FA6-5FD6661D1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8BD6A-7A48-044B-A2BC-C94A2236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AEC588-91A8-FE43-B363-A6DFBCC3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CCCDFB-ECE3-3344-A1C4-383F48F7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72337-D369-034D-9718-87DBF42C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8ED9A-6A56-F74D-91FE-1799CEA3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1A8AB-9132-FD43-9139-3E1E3EB17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B6D7-0024-CF46-BE31-D1C1D2B04A41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C2FEE-FD15-F44E-8636-B4A75368D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66420-C23B-854C-B791-D55C45E25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5D37E-AD6F-3446-8791-EB116A9D6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5.pn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microsoft.com/office/2007/relationships/hdphoto" Target="../media/hdphoto5.wdp"/><Relationship Id="rId19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34" y="2738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CD8276C-8AB1-C440-A4D0-CBDE734C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685FA4-90C9-4E48-B52A-1B504628313A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133-dars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284D055-EA1D-8040-BB54-BB0063C7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31" y="534889"/>
            <a:ext cx="7697731" cy="12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AB2BDD3-9A46-EA4E-B123-52F4B298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27" y="1379584"/>
            <a:ext cx="2651467" cy="24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D827D55D-5DA4-C740-AF1A-61CA9402B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2281056" y="1498121"/>
            <a:ext cx="2939982" cy="30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F51C447A-CCB0-F14B-80E7-67ADF273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092" y="2310496"/>
            <a:ext cx="1593161" cy="30493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Мальчик и девочка с часами | Бесплатно векторы">
            <a:extLst>
              <a:ext uri="{FF2B5EF4-FFF2-40B4-BE49-F238E27FC236}">
                <a16:creationId xmlns:a16="http://schemas.microsoft.com/office/drawing/2014/main" id="{3B6EFDE9-57B3-6749-87D9-D7ABB703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44" y="3250613"/>
            <a:ext cx="3510090" cy="29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AF043-196A-0D43-92EB-25473E66012D}"/>
              </a:ext>
            </a:extLst>
          </p:cNvPr>
          <p:cNvSpPr txBox="1"/>
          <p:nvPr/>
        </p:nvSpPr>
        <p:spPr>
          <a:xfrm>
            <a:off x="2815655" y="425527"/>
            <a:ext cx="6340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solidFill>
                  <a:srgbClr val="7030A0"/>
                </a:solidFill>
              </a:rPr>
              <a:t>Kun</a:t>
            </a:r>
            <a:r>
              <a:rPr lang="en-GB" sz="6600" b="1" dirty="0">
                <a:solidFill>
                  <a:srgbClr val="7030A0"/>
                </a:solidFill>
              </a:rPr>
              <a:t> </a:t>
            </a:r>
            <a:r>
              <a:rPr lang="en-GB" sz="6600" b="1" dirty="0" err="1">
                <a:solidFill>
                  <a:srgbClr val="7030A0"/>
                </a:solidFill>
              </a:rPr>
              <a:t>tartibi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17" name="Picture 2" descr="1 класс. 2. Режим дня школьника">
            <a:extLst>
              <a:ext uri="{FF2B5EF4-FFF2-40B4-BE49-F238E27FC236}">
                <a16:creationId xmlns:a16="http://schemas.microsoft.com/office/drawing/2014/main" id="{68496859-2627-964E-9BB6-861F0C9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05" y="1599344"/>
            <a:ext cx="7640598" cy="44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62FF373-D993-DE42-AF8E-94F7AA07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0" y="2364830"/>
            <a:ext cx="9026490" cy="1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C71E8E4-99E0-4841-B5E4-FB337C62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7" y="618308"/>
            <a:ext cx="10892465" cy="17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1007B4F-9233-0A4D-8C8E-29E7D89C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7" y="3663150"/>
            <a:ext cx="2508416" cy="25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229A6-0CCA-9F4C-9EBF-958BBF121388}"/>
              </a:ext>
            </a:extLst>
          </p:cNvPr>
          <p:cNvSpPr txBox="1"/>
          <p:nvPr/>
        </p:nvSpPr>
        <p:spPr>
          <a:xfrm>
            <a:off x="3264323" y="3730459"/>
            <a:ext cx="8907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Badantarbiya</a:t>
            </a:r>
            <a:r>
              <a:rPr lang="en-GB" sz="4000" b="1" dirty="0"/>
              <a:t> </a:t>
            </a:r>
            <a:r>
              <a:rPr lang="en-GB" sz="4000" b="1" dirty="0" err="1"/>
              <a:t>qilaman</a:t>
            </a:r>
            <a:r>
              <a:rPr lang="en-GB" sz="4000" b="1" dirty="0"/>
              <a:t>. </a:t>
            </a:r>
            <a:r>
              <a:rPr lang="en-GB" sz="4000" b="1" dirty="0" err="1"/>
              <a:t>Soat</a:t>
            </a:r>
            <a:r>
              <a:rPr lang="en-GB" sz="4000" b="1" dirty="0"/>
              <a:t> 7:30 da </a:t>
            </a:r>
            <a:r>
              <a:rPr lang="en-GB" sz="4000" b="1" dirty="0" err="1"/>
              <a:t>nonushta</a:t>
            </a:r>
            <a:r>
              <a:rPr lang="en-GB" sz="4000" b="1" dirty="0"/>
              <a:t> </a:t>
            </a:r>
            <a:r>
              <a:rPr lang="en-GB" sz="4000" b="1" dirty="0" err="1"/>
              <a:t>qilaman</a:t>
            </a:r>
            <a:r>
              <a:rPr lang="en-GB" sz="4000" b="1" dirty="0"/>
              <a:t>. </a:t>
            </a:r>
            <a:r>
              <a:rPr lang="en-GB" sz="4000" b="1" dirty="0" err="1"/>
              <a:t>So‘ngra</a:t>
            </a:r>
            <a:r>
              <a:rPr lang="en-GB" sz="4000" b="1" dirty="0"/>
              <a:t> </a:t>
            </a:r>
            <a:r>
              <a:rPr lang="en-GB" sz="4000" b="1" dirty="0" err="1"/>
              <a:t>maktabga</a:t>
            </a:r>
            <a:r>
              <a:rPr lang="en-GB" sz="4000" b="1" dirty="0"/>
              <a:t> </a:t>
            </a:r>
          </a:p>
          <a:p>
            <a:r>
              <a:rPr lang="en-GB" sz="4000" b="1" dirty="0" err="1"/>
              <a:t>yo‘l</a:t>
            </a:r>
            <a:r>
              <a:rPr lang="en-GB" sz="4000" b="1" dirty="0"/>
              <a:t> </a:t>
            </a:r>
            <a:r>
              <a:rPr lang="en-GB" sz="4000" b="1" dirty="0" err="1"/>
              <a:t>olaman</a:t>
            </a:r>
            <a:r>
              <a:rPr lang="en-GB" sz="4000" b="1" dirty="0"/>
              <a:t>. </a:t>
            </a:r>
            <a:r>
              <a:rPr lang="en-GB" sz="4000" b="1" dirty="0" err="1"/>
              <a:t>Maktabdan</a:t>
            </a:r>
            <a:r>
              <a:rPr lang="en-GB" sz="4000" b="1" dirty="0"/>
              <a:t> </a:t>
            </a:r>
            <a:r>
              <a:rPr lang="en-GB" sz="4000" b="1" dirty="0" err="1"/>
              <a:t>qaytgach</a:t>
            </a:r>
            <a:r>
              <a:rPr lang="en-GB" sz="4000" b="1" dirty="0"/>
              <a:t>, </a:t>
            </a:r>
            <a:r>
              <a:rPr lang="en-GB" sz="4000" b="1" dirty="0" err="1"/>
              <a:t>soat</a:t>
            </a:r>
            <a:r>
              <a:rPr lang="en-GB" sz="4000" b="1" dirty="0"/>
              <a:t> 13:00 da </a:t>
            </a:r>
            <a:r>
              <a:rPr lang="en-GB" sz="4000" b="1" dirty="0" err="1"/>
              <a:t>tushlik</a:t>
            </a:r>
            <a:r>
              <a:rPr lang="en-GB" sz="4000" b="1" dirty="0"/>
              <a:t> </a:t>
            </a:r>
            <a:r>
              <a:rPr lang="en-GB" sz="4000" b="1" dirty="0" err="1"/>
              <a:t>qilaman</a:t>
            </a:r>
            <a:r>
              <a:rPr lang="en-GB" sz="4000" b="1" dirty="0"/>
              <a:t>.</a:t>
            </a:r>
            <a:endParaRPr lang="ru-RU" sz="4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BFD837-661C-024E-BD12-7718F401BD1C}"/>
              </a:ext>
            </a:extLst>
          </p:cNvPr>
          <p:cNvSpPr/>
          <p:nvPr/>
        </p:nvSpPr>
        <p:spPr>
          <a:xfrm>
            <a:off x="2841674" y="2785402"/>
            <a:ext cx="6907237" cy="1767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A9FEB0-5E71-3E45-9A8F-1D6F3E9F003E}"/>
              </a:ext>
            </a:extLst>
          </p:cNvPr>
          <p:cNvSpPr/>
          <p:nvPr/>
        </p:nvSpPr>
        <p:spPr>
          <a:xfrm>
            <a:off x="2070538" y="363246"/>
            <a:ext cx="9815329" cy="2022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Namuna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asosida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kun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davomida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qilgan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ishlaringiz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aks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etgan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hikoya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yozing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Unda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soat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vaqtlarini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ko‘rsating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2030" y="323325"/>
            <a:ext cx="11480651" cy="6390448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EE2FE89-81F6-0645-A806-0878C460F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1961" r="87531" b="7180"/>
          <a:stretch/>
        </p:blipFill>
        <p:spPr bwMode="auto">
          <a:xfrm>
            <a:off x="677612" y="723578"/>
            <a:ext cx="1633572" cy="16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9CCC18-7E10-1746-866A-57A040580514}"/>
              </a:ext>
            </a:extLst>
          </p:cNvPr>
          <p:cNvSpPr txBox="1"/>
          <p:nvPr/>
        </p:nvSpPr>
        <p:spPr>
          <a:xfrm>
            <a:off x="2071343" y="323325"/>
            <a:ext cx="963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vaqt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haqida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she’r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maqollar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o‘qidingiz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O‘qi-ganlaringizga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o‘xshatib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vaqtga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ta’rif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berib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uchta</a:t>
            </a:r>
            <a:r>
              <a:rPr lang="en-GB" sz="3600" b="1" dirty="0">
                <a:solidFill>
                  <a:srgbClr val="7030A0"/>
                </a:solidFill>
              </a:rPr>
              <a:t> gap </a:t>
            </a:r>
            <a:r>
              <a:rPr lang="en-GB" sz="3600" b="1" dirty="0" err="1">
                <a:solidFill>
                  <a:srgbClr val="7030A0"/>
                </a:solidFill>
              </a:rPr>
              <a:t>tuzing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87D30745-54A4-834B-BF7B-29DF0BB32979}"/>
              </a:ext>
            </a:extLst>
          </p:cNvPr>
          <p:cNvSpPr/>
          <p:nvPr/>
        </p:nvSpPr>
        <p:spPr>
          <a:xfrm>
            <a:off x="1048224" y="2450178"/>
            <a:ext cx="6140363" cy="7457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Vaqtingizni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behuda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sarflamang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>
            <a:extLst>
              <a:ext uri="{FF2B5EF4-FFF2-40B4-BE49-F238E27FC236}">
                <a16:creationId xmlns:a16="http://schemas.microsoft.com/office/drawing/2014/main" id="{F78F52A4-F329-7441-990F-D97761934BBB}"/>
              </a:ext>
            </a:extLst>
          </p:cNvPr>
          <p:cNvSpPr/>
          <p:nvPr/>
        </p:nvSpPr>
        <p:spPr>
          <a:xfrm>
            <a:off x="928467" y="3629519"/>
            <a:ext cx="9394689" cy="7457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Gulnora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vaqtida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kitob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o‘qishni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yaxshi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ko‘radi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A703C302-F5B1-5F4A-8AA3-60D284B24B18}"/>
              </a:ext>
            </a:extLst>
          </p:cNvPr>
          <p:cNvSpPr/>
          <p:nvPr/>
        </p:nvSpPr>
        <p:spPr>
          <a:xfrm>
            <a:off x="888792" y="4836994"/>
            <a:ext cx="9394689" cy="7457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Vaqtdan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unumli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foydalanish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reja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tuzib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oling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2234841-4A12-734B-B6ED-7840A3BA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1" y="241147"/>
            <a:ext cx="11370958" cy="14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609B0DB-C4BB-964D-A143-50799966E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5113" r="2478" b="6048"/>
          <a:stretch/>
        </p:blipFill>
        <p:spPr bwMode="auto">
          <a:xfrm>
            <a:off x="541267" y="1983993"/>
            <a:ext cx="11179417" cy="36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14DE4-042E-0E47-A116-7D8AE255A99B}"/>
              </a:ext>
            </a:extLst>
          </p:cNvPr>
          <p:cNvSpPr txBox="1"/>
          <p:nvPr/>
        </p:nvSpPr>
        <p:spPr>
          <a:xfrm>
            <a:off x="1385145" y="3310469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beshta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9AA11-8C20-764B-8B9A-9AFA3E5B32E9}"/>
              </a:ext>
            </a:extLst>
          </p:cNvPr>
          <p:cNvSpPr txBox="1"/>
          <p:nvPr/>
        </p:nvSpPr>
        <p:spPr>
          <a:xfrm>
            <a:off x="1131143" y="4004730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yigirmata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5BB3F-0FE7-7143-84DB-238FA827038C}"/>
              </a:ext>
            </a:extLst>
          </p:cNvPr>
          <p:cNvSpPr txBox="1"/>
          <p:nvPr/>
        </p:nvSpPr>
        <p:spPr>
          <a:xfrm>
            <a:off x="1266615" y="4732865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o‘n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oltita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F5851-DD69-D04E-9F6B-C071ED08B117}"/>
              </a:ext>
            </a:extLst>
          </p:cNvPr>
          <p:cNvSpPr txBox="1"/>
          <p:nvPr/>
        </p:nvSpPr>
        <p:spPr>
          <a:xfrm>
            <a:off x="5025807" y="3276603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yarimta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E6C5BA-967D-264F-9421-A5573E910EE4}"/>
              </a:ext>
            </a:extLst>
          </p:cNvPr>
          <p:cNvSpPr txBox="1"/>
          <p:nvPr/>
        </p:nvSpPr>
        <p:spPr>
          <a:xfrm>
            <a:off x="5178208" y="3970867"/>
            <a:ext cx="185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butun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B910F-D4D8-8942-903C-68B3620048BC}"/>
              </a:ext>
            </a:extLst>
          </p:cNvPr>
          <p:cNvSpPr txBox="1"/>
          <p:nvPr/>
        </p:nvSpPr>
        <p:spPr>
          <a:xfrm>
            <a:off x="4907272" y="4715934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bir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talay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38DE3-7D4A-C84F-A62D-C4884BC75BF4}"/>
              </a:ext>
            </a:extLst>
          </p:cNvPr>
          <p:cNvSpPr txBox="1"/>
          <p:nvPr/>
        </p:nvSpPr>
        <p:spPr>
          <a:xfrm>
            <a:off x="8547934" y="3276603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o‘n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ikkinchi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AFAA3-8679-454F-B371-C55D85D7C888}"/>
              </a:ext>
            </a:extLst>
          </p:cNvPr>
          <p:cNvSpPr txBox="1"/>
          <p:nvPr/>
        </p:nvSpPr>
        <p:spPr>
          <a:xfrm>
            <a:off x="8886601" y="3970865"/>
            <a:ext cx="24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yuzinchi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A19C7-96E6-BC4C-8312-42F9F68D4AD1}"/>
              </a:ext>
            </a:extLst>
          </p:cNvPr>
          <p:cNvSpPr txBox="1"/>
          <p:nvPr/>
        </p:nvSpPr>
        <p:spPr>
          <a:xfrm>
            <a:off x="8497135" y="4732865"/>
            <a:ext cx="300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7030A0"/>
                </a:solidFill>
              </a:rPr>
              <a:t>ellik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beshinchi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828012C-A937-2F44-9DBE-14B8048497E3}"/>
              </a:ext>
            </a:extLst>
          </p:cNvPr>
          <p:cNvSpPr/>
          <p:nvPr/>
        </p:nvSpPr>
        <p:spPr>
          <a:xfrm>
            <a:off x="1727200" y="278582"/>
            <a:ext cx="10294718" cy="151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Nechta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qancha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nechanchi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?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so‘roqlariga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javob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bo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‘-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ladigan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so‘zlardan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uchtadan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yozib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jadvalni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to‘ldiring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  <p:bldP spid="20" grpId="0"/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5642" y="203200"/>
            <a:ext cx="11557696" cy="64256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065AD7F5-79D6-0248-87EB-DB5BA64F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04" l="10000" r="92206">
                        <a14:foregroundMark x1="39706" y1="9135" x2="46176" y2="7212"/>
                        <a14:foregroundMark x1="46176" y1="7212" x2="52941" y2="9455"/>
                        <a14:foregroundMark x1="52941" y1="9455" x2="53824" y2="15224"/>
                        <a14:foregroundMark x1="90000" y1="51763" x2="92059" y2="58654"/>
                        <a14:foregroundMark x1="92059" y1="58654" x2="92206" y2="66186"/>
                        <a14:foregroundMark x1="92206" y1="66186" x2="89412" y2="70833"/>
                        <a14:foregroundMark x1="52500" y1="44551" x2="49118" y2="50481"/>
                        <a14:foregroundMark x1="49118" y1="50481" x2="48676" y2="68269"/>
                        <a14:foregroundMark x1="48676" y1="68269" x2="58529" y2="78205"/>
                        <a14:foregroundMark x1="58529" y1="78205" x2="65588" y2="80929"/>
                        <a14:foregroundMark x1="65588" y1="80929" x2="74412" y2="80288"/>
                        <a14:foregroundMark x1="74412" y1="80288" x2="81324" y2="76282"/>
                        <a14:foregroundMark x1="81324" y1="76282" x2="85882" y2="68429"/>
                        <a14:foregroundMark x1="85882" y1="68429" x2="86912" y2="57372"/>
                        <a14:foregroundMark x1="86912" y1="57372" x2="80441" y2="45192"/>
                        <a14:foregroundMark x1="80441" y1="45192" x2="74706" y2="41026"/>
                        <a14:foregroundMark x1="74706" y1="41026" x2="64118" y2="39904"/>
                        <a14:foregroundMark x1="64118" y1="39904" x2="58235" y2="41506"/>
                        <a14:foregroundMark x1="72353" y1="50481" x2="62059" y2="52885"/>
                        <a14:foregroundMark x1="62059" y1="52885" x2="59118" y2="65064"/>
                        <a14:foregroundMark x1="59118" y1="65064" x2="67941" y2="66186"/>
                        <a14:foregroundMark x1="67941" y1="66186" x2="72794" y2="57853"/>
                        <a14:foregroundMark x1="72794" y1="57853" x2="70588" y2="70833"/>
                        <a14:foregroundMark x1="70588" y1="70833" x2="65588" y2="5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27" y="3750254"/>
            <a:ext cx="3488629" cy="3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C3DC7A2-9E29-F64E-A7CB-AD5AC258D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388320" y="423336"/>
            <a:ext cx="1450429" cy="139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2F23D400-E797-824B-B9E9-4B29D9C8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61" y="251378"/>
            <a:ext cx="9570250" cy="10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2D6B6B72-B7A1-F24A-9394-F42DB83B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2735" l="9921" r="97421">
                        <a14:foregroundMark x1="29960" y1="83333" x2="35317" y2="90598"/>
                        <a14:foregroundMark x1="75794" y1="8333" x2="93452" y2="7692"/>
                        <a14:foregroundMark x1="93452" y1="7692" x2="97421" y2="22650"/>
                        <a14:foregroundMark x1="97421" y1="22650" x2="88294" y2="32265"/>
                        <a14:foregroundMark x1="21627" y1="26068" x2="21627" y2="26068"/>
                        <a14:foregroundMark x1="81548" y1="15598" x2="80159" y2="13034"/>
                        <a14:foregroundMark x1="83929" y1="13034" x2="76389" y2="26496"/>
                        <a14:foregroundMark x1="76389" y1="26496" x2="86706" y2="11325"/>
                        <a14:foregroundMark x1="86706" y1="11325" x2="89286" y2="22009"/>
                        <a14:foregroundMark x1="82143" y1="10470" x2="73214" y2="22650"/>
                        <a14:foregroundMark x1="73214" y1="22650" x2="88690" y2="25214"/>
                        <a14:foregroundMark x1="88690" y1="25214" x2="92262" y2="18803"/>
                        <a14:foregroundMark x1="75397" y1="13675" x2="73413" y2="16667"/>
                        <a14:foregroundMark x1="77183" y1="11966" x2="76786" y2="18803"/>
                        <a14:foregroundMark x1="88889" y1="11111" x2="97024" y2="19872"/>
                        <a14:foregroundMark x1="91270" y1="23932" x2="87897" y2="28205"/>
                        <a14:foregroundMark x1="32738" y1="79060" x2="16667" y2="80769"/>
                        <a14:foregroundMark x1="16667" y1="80769" x2="33730" y2="92308"/>
                        <a14:foregroundMark x1="33730" y1="92308" x2="48413" y2="92735"/>
                        <a14:foregroundMark x1="48413" y1="92735" x2="69444" y2="89530"/>
                        <a14:foregroundMark x1="69444" y1="89530" x2="47619" y2="79487"/>
                        <a14:foregroundMark x1="47619" y1="79487" x2="45833" y2="79701"/>
                        <a14:foregroundMark x1="78770" y1="30769" x2="89881" y2="2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19" y="962855"/>
            <a:ext cx="2868248" cy="26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AF960CE6-47FA-1C44-96EC-2F9EC506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04" b="95752" l="10000" r="90282">
                        <a14:foregroundMark x1="55775" y1="62418" x2="55775" y2="62418"/>
                        <a14:foregroundMark x1="55775" y1="62418" x2="55775" y2="62418"/>
                        <a14:foregroundMark x1="55211" y1="61765" x2="54789" y2="65523"/>
                        <a14:foregroundMark x1="57465" y1="61111" x2="56901" y2="65523"/>
                        <a14:foregroundMark x1="87042" y1="62418" x2="88028" y2="67484"/>
                        <a14:foregroundMark x1="87465" y1="74346" x2="75634" y2="88562"/>
                        <a14:foregroundMark x1="75634" y1="88562" x2="43803" y2="95752"/>
                        <a14:foregroundMark x1="43803" y1="95752" x2="18169" y2="91176"/>
                        <a14:foregroundMark x1="90282" y1="77451" x2="90282" y2="7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83" y="530070"/>
            <a:ext cx="3866935" cy="33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E1D7B71D-1A7A-1146-A9B5-20070B45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42" b="97619" l="9598" r="89628">
                        <a14:foregroundMark x1="40248" y1="22959" x2="41022" y2="29592"/>
                        <a14:foregroundMark x1="42570" y1="25510" x2="42570" y2="25510"/>
                        <a14:foregroundMark x1="30650" y1="9014" x2="51858" y2="5782"/>
                        <a14:foregroundMark x1="51858" y1="5782" x2="55263" y2="14796"/>
                        <a14:foregroundMark x1="26935" y1="89456" x2="31269" y2="93537"/>
                        <a14:foregroundMark x1="41022" y1="88605" x2="66409" y2="92857"/>
                        <a14:foregroundMark x1="66409" y1="92857" x2="94892" y2="82823"/>
                        <a14:foregroundMark x1="94892" y1="82823" x2="78328" y2="97619"/>
                        <a14:foregroundMark x1="78328" y1="97619" x2="78328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" y="1520238"/>
            <a:ext cx="3252063" cy="29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>
            <a:extLst>
              <a:ext uri="{FF2B5EF4-FFF2-40B4-BE49-F238E27FC236}">
                <a16:creationId xmlns:a16="http://schemas.microsoft.com/office/drawing/2014/main" id="{C99A7B23-27DE-7648-B8F2-94103A94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99" b="95851" l="9172" r="89941">
                        <a14:foregroundMark x1="37574" y1="9129" x2="60355" y2="10996"/>
                        <a14:foregroundMark x1="39053" y1="8506" x2="63905" y2="10166"/>
                        <a14:foregroundMark x1="63905" y1="10166" x2="68935" y2="15145"/>
                        <a14:foregroundMark x1="82544" y1="90871" x2="82544" y2="90871"/>
                        <a14:foregroundMark x1="83432" y1="90871" x2="88462" y2="92116"/>
                        <a14:foregroundMark x1="76627" y1="81950" x2="76627" y2="85685"/>
                        <a14:foregroundMark x1="63905" y1="77178" x2="63905" y2="80290"/>
                        <a14:foregroundMark x1="43491" y1="76556" x2="41716" y2="84440"/>
                        <a14:foregroundMark x1="30769" y1="76556" x2="31657" y2="80913"/>
                        <a14:foregroundMark x1="10947" y1="89834" x2="12722" y2="95851"/>
                        <a14:foregroundMark x1="18639" y1="82573" x2="21302" y2="8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93" y="588928"/>
            <a:ext cx="2303548" cy="32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6C089457-6633-6943-8CD3-31E50842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15" y="5693455"/>
            <a:ext cx="2135417" cy="8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>
            <a:extLst>
              <a:ext uri="{FF2B5EF4-FFF2-40B4-BE49-F238E27FC236}">
                <a16:creationId xmlns:a16="http://schemas.microsoft.com/office/drawing/2014/main" id="{8CDA4562-FEBC-3740-A153-4995929C1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5233" b="11737"/>
          <a:stretch/>
        </p:blipFill>
        <p:spPr bwMode="auto">
          <a:xfrm>
            <a:off x="6047148" y="5683069"/>
            <a:ext cx="1540662" cy="6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72FEC8D8-EE4A-2B43-A2DE-0D942C47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1" y="4779260"/>
            <a:ext cx="1595299" cy="7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>
            <a:extLst>
              <a:ext uri="{FF2B5EF4-FFF2-40B4-BE49-F238E27FC236}">
                <a16:creationId xmlns:a16="http://schemas.microsoft.com/office/drawing/2014/main" id="{529C20BE-B250-904E-9139-94ABC66F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00" y="4729617"/>
            <a:ext cx="1659418" cy="7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A46B2A83-9371-EE4F-8CDC-39B6BF73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4" y="5766833"/>
            <a:ext cx="1803306" cy="8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471B5CAE-2331-4B4B-9124-C99E4F06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9" y="4714435"/>
            <a:ext cx="2143348" cy="7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29 -0.52894 L -0.53229 -0.52894 C -0.4763 -0.52894 -0.40729 -0.45996 -0.40729 -0.40394 L -0.40729 -0.278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25937 -0.1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8 -0.19722 L 0.25443 -0.00764 C 0.29414 0.03519 0.35391 0.05834 0.41667 0.05834 C 0.48802 0.05834 0.54519 0.03519 0.5849 -0.00764 L 0.77617 -0.19722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38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-0.00782 0.03703 -0.01576 0.07407 0.00976 0.03958 C 0.03528 0.00509 0.12317 -0.14398 0.15286 -0.20718 C 0.18242 -0.2706 0.18763 -0.34051 0.18763 -0.34028 L 0.18763 -0.34051 L 0.16809 -0.36019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6706 0.04004 C 0.08099 0.04907 0.10195 0.05393 0.12396 0.05393 C 0.14896 0.05393 0.16901 0.04907 0.18294 0.04004 L 0.25 2.59259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19166 L 0.14089 0.08935 C 0.17018 0.0662 0.21419 0.05393 0.26042 0.05393 C 0.31302 0.05393 0.35508 0.0662 0.38438 0.08935 L 0.52539 0.1916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1C92C2E-C8CB-5243-B88E-55B86095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277529"/>
            <a:ext cx="11346668" cy="12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6839F2B8-8670-1041-A0D3-7726DCCDB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2" b="97619" l="9598" r="89628">
                        <a14:foregroundMark x1="40248" y1="22959" x2="41022" y2="29592"/>
                        <a14:foregroundMark x1="42570" y1="25510" x2="42570" y2="25510"/>
                        <a14:foregroundMark x1="30650" y1="9014" x2="51858" y2="5782"/>
                        <a14:foregroundMark x1="51858" y1="5782" x2="55263" y2="14796"/>
                        <a14:foregroundMark x1="26935" y1="89456" x2="31269" y2="93537"/>
                        <a14:foregroundMark x1="41022" y1="88605" x2="66409" y2="92857"/>
                        <a14:foregroundMark x1="66409" y1="92857" x2="94892" y2="82823"/>
                        <a14:foregroundMark x1="94892" y1="82823" x2="78328" y2="97619"/>
                        <a14:foregroundMark x1="78328" y1="97619" x2="78328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5" y="1473152"/>
            <a:ext cx="4109601" cy="37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0614CB5D-FBCE-9E49-A6EF-356A46588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5233" b="11737"/>
          <a:stretch/>
        </p:blipFill>
        <p:spPr bwMode="auto">
          <a:xfrm>
            <a:off x="1044981" y="5228963"/>
            <a:ext cx="2398529" cy="10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B3D1A069-335A-764A-AE3F-AF52CD995B2D}"/>
              </a:ext>
            </a:extLst>
          </p:cNvPr>
          <p:cNvSpPr/>
          <p:nvPr/>
        </p:nvSpPr>
        <p:spPr>
          <a:xfrm>
            <a:off x="4431323" y="1336431"/>
            <a:ext cx="7261024" cy="490956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    </a:t>
            </a:r>
            <a:r>
              <a:rPr lang="en-GB" sz="3600" b="1" dirty="0" err="1">
                <a:solidFill>
                  <a:srgbClr val="7030A0"/>
                </a:solidFill>
              </a:rPr>
              <a:t>Ozoda</a:t>
            </a:r>
            <a:r>
              <a:rPr lang="en-GB" sz="3600" b="1" dirty="0">
                <a:solidFill>
                  <a:srgbClr val="7030A0"/>
                </a:solidFill>
              </a:rPr>
              <a:t> – </a:t>
            </a:r>
            <a:r>
              <a:rPr lang="en-GB" sz="3600" b="1" dirty="0" err="1">
                <a:solidFill>
                  <a:srgbClr val="7030A0"/>
                </a:solidFill>
              </a:rPr>
              <a:t>tartibli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qiz</a:t>
            </a:r>
            <a:r>
              <a:rPr lang="en-GB" sz="3600" b="1" dirty="0">
                <a:solidFill>
                  <a:srgbClr val="7030A0"/>
                </a:solidFill>
              </a:rPr>
              <a:t>. U har </a:t>
            </a:r>
            <a:r>
              <a:rPr lang="en-GB" sz="3600" b="1" dirty="0" err="1">
                <a:solidFill>
                  <a:srgbClr val="7030A0"/>
                </a:solidFill>
              </a:rPr>
              <a:t>doim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barvaqt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uyg‘onadi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Yuz-qo‘lini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yu-vib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bo‘lgach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nonushta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tayyorlash</a:t>
            </a:r>
            <a:r>
              <a:rPr lang="en-GB" sz="3600" b="1" dirty="0">
                <a:solidFill>
                  <a:srgbClr val="7030A0"/>
                </a:solidFill>
              </a:rPr>
              <a:t>-da </a:t>
            </a:r>
            <a:r>
              <a:rPr lang="en-GB" sz="3600" b="1" dirty="0" err="1">
                <a:solidFill>
                  <a:srgbClr val="7030A0"/>
                </a:solidFill>
              </a:rPr>
              <a:t>onasiga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yordam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beradi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So‘ng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maktabga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yo‘l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Darslarda</a:t>
            </a:r>
            <a:r>
              <a:rPr lang="en-GB" sz="3600" b="1" dirty="0">
                <a:solidFill>
                  <a:srgbClr val="7030A0"/>
                </a:solidFill>
              </a:rPr>
              <a:t> ham </a:t>
            </a:r>
            <a:r>
              <a:rPr lang="en-GB" sz="3600" b="1" dirty="0" err="1">
                <a:solidFill>
                  <a:srgbClr val="7030A0"/>
                </a:solidFill>
              </a:rPr>
              <a:t>faol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qatnashadi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Kunlik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vazi-falarini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rejalashtirgani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ham </a:t>
            </a:r>
            <a:r>
              <a:rPr lang="en-GB" sz="3600" b="1" dirty="0" err="1">
                <a:solidFill>
                  <a:srgbClr val="7030A0"/>
                </a:solidFill>
              </a:rPr>
              <a:t>vaqtdan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unumli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foydalanadi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67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720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199</Words>
  <Application>Microsoft Macintosh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5</cp:revision>
  <dcterms:created xsi:type="dcterms:W3CDTF">2021-12-02T15:54:23Z</dcterms:created>
  <dcterms:modified xsi:type="dcterms:W3CDTF">2021-12-07T09:21:17Z</dcterms:modified>
</cp:coreProperties>
</file>