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65" r:id="rId3"/>
    <p:sldId id="566" r:id="rId4"/>
    <p:sldId id="567" r:id="rId5"/>
    <p:sldId id="569" r:id="rId6"/>
    <p:sldId id="577" r:id="rId7"/>
    <p:sldId id="573" r:id="rId8"/>
    <p:sldId id="568" r:id="rId9"/>
    <p:sldId id="570" r:id="rId10"/>
    <p:sldId id="57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594E-2D47-564E-B6D9-58F8737CA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3A6D81-A875-C14F-A36E-6DAB2257F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211067-F350-D14E-A93C-A33AD2A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DBC-028C-B14E-A872-6269E3E395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6923E9-7322-DA4D-9101-6EBC5359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BEBEC-F022-9347-AF19-9D98834B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5A4-A126-8E4D-AEAF-820FD20D6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3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AF087-BFEA-7B42-9456-21CC5A09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CBAA2C-35A1-A24C-AE3F-92AE6B0DF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C38240-F545-5F45-855C-63BB3294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DBC-028C-B14E-A872-6269E3E395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6C11F-58FD-2B4F-BE8F-42911F8D0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3BE2C7-1047-7748-9EFC-11D66FC1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5A4-A126-8E4D-AEAF-820FD20D6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73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FFF481-D1EF-1448-B51D-4C8294BC1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3CEAA0-2D79-2B44-8919-420407709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742D2-54D8-6042-8230-39C48998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DBC-028C-B14E-A872-6269E3E395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8A4EC-4E01-EB4E-B5C9-2479ABD8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8D0D8F-B05D-FC4A-9DE9-C9D12211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5A4-A126-8E4D-AEAF-820FD20D6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8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C07A5-7FE2-3440-B53D-9B9DE6A6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83261-C2B4-A94E-ABCF-4D3A465FE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9B813-1BC6-0947-AEE9-4C13346DF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DBC-028C-B14E-A872-6269E3E395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65137F-E258-2D43-A528-FC309420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5C536-A1B2-EA49-821F-96729C6B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5A4-A126-8E4D-AEAF-820FD20D6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4D168-DB7E-374A-AEEA-DC46BFE4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C1E692-4DC2-764A-B5B9-0B11BF0F5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F5DF2A-D980-A943-9355-F4964B7B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DBC-028C-B14E-A872-6269E3E395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A860C9-DF9B-9D4F-963C-67DE228A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D8595B-677B-D840-936B-CC9D0B76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5A4-A126-8E4D-AEAF-820FD20D6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9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A4253-5228-EE4C-BDBF-28A800A3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B88B45-3C77-0347-B723-67A472F5D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7E9D51-8EC5-1043-A0F7-95E394A79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CC09C4-A56A-6346-AA05-9F0E10B53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DBC-028C-B14E-A872-6269E3E395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FE20BA-319A-0E49-94CF-2CCBE4CA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0ABB4-EC46-2046-8117-2F9551E4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5A4-A126-8E4D-AEAF-820FD20D6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8E8F7-0197-094B-BB3B-97153CA2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18ABD6-639B-1B42-95A8-DFA94A84A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9EDA04-83DA-0E47-95AF-8133437E3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17BFE3-FD7D-DB4A-ABB5-F2C237D01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C8CF4C-085B-2A4F-8BC5-F035FFDE0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179226-B076-5F43-8F8E-41645D80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DBC-028C-B14E-A872-6269E3E395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3109BC-E836-B64B-AD05-851AF0CD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AEB780-7768-724D-9237-5018D4C3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5A4-A126-8E4D-AEAF-820FD20D6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4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A6A26-415C-4F48-9F4A-003102A6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6DE392-0468-0744-A358-1CAE7D3E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DBC-028C-B14E-A872-6269E3E395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14DFD7-6915-D74C-BE57-00656FE6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10E86A-ADCE-F841-926F-C0C36DF2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5A4-A126-8E4D-AEAF-820FD20D6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6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2F2155-174F-CC40-9F89-225208E0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DBC-028C-B14E-A872-6269E3E395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BFDFF6-73C4-834D-A9DE-1A00A471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66E1AB-0E35-7A40-ABB4-247E2372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5A4-A126-8E4D-AEAF-820FD20D6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7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C7E49-11DD-3F46-9D05-BAB0F8C3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FBD2D5-5659-7546-B6D8-76CB7F7E1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3CBCCE-DCC0-7F48-BF46-E1514E9B6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A12BAD-4E59-9A44-8D4A-FB89A238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DBC-028C-B14E-A872-6269E3E395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945535-BB90-5D4D-8328-4EE028CE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0DA8F2-FDEE-5545-B69E-FE69765F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5A4-A126-8E4D-AEAF-820FD20D6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4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90EF0-A32B-ED43-9B2D-A142781B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D001B3-D8A1-8B45-9E6C-BA603849A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E8E4C4-D844-4F45-920A-24BE2BCDC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BB1B4C-38A5-EC4D-BB62-88FA0CFD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7DBC-028C-B14E-A872-6269E3E395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44719-B76A-CD45-ACA7-9A5246B8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61AEEF-E80D-F84C-89BE-533AE6F1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55A4-A126-8E4D-AEAF-820FD20D6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4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185A8-0062-9F46-B6D7-CA46E108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4923D9-360C-AA44-B6BA-5F3BA5B6C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BB89FA-3006-3841-B7C9-08ECE498F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87DBC-028C-B14E-A872-6269E3E395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AC7ED-7815-4642-AE19-87247314D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B053B1-C0D8-6343-B822-9D35670C8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A55A4-A126-8E4D-AEAF-820FD20D6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82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9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46" y="-756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97691-855F-3E44-8829-30437449612F}"/>
              </a:ext>
            </a:extLst>
          </p:cNvPr>
          <p:cNvSpPr txBox="1"/>
          <p:nvPr/>
        </p:nvSpPr>
        <p:spPr>
          <a:xfrm>
            <a:off x="3434406" y="2336800"/>
            <a:ext cx="59266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err="1">
                <a:solidFill>
                  <a:srgbClr val="7030A0"/>
                </a:solidFill>
              </a:rPr>
              <a:t>Videorolik</a:t>
            </a:r>
            <a:endParaRPr lang="ru-RU" sz="8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234264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42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A6B3F67E-BB73-DF4C-A84F-D9CA8DEC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41" y="405095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C209BC-5D32-C044-8A39-563F28FFBFA6}"/>
              </a:ext>
            </a:extLst>
          </p:cNvPr>
          <p:cNvSpPr/>
          <p:nvPr/>
        </p:nvSpPr>
        <p:spPr>
          <a:xfrm>
            <a:off x="8241391" y="528696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132-dars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AF043-196A-0D43-92EB-25473E66012D}"/>
              </a:ext>
            </a:extLst>
          </p:cNvPr>
          <p:cNvSpPr txBox="1"/>
          <p:nvPr/>
        </p:nvSpPr>
        <p:spPr>
          <a:xfrm>
            <a:off x="2968053" y="696459"/>
            <a:ext cx="6340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solidFill>
                  <a:srgbClr val="7030A0"/>
                </a:solidFill>
              </a:rPr>
              <a:t>Kun</a:t>
            </a:r>
            <a:r>
              <a:rPr lang="en-GB" sz="6600" b="1" dirty="0">
                <a:solidFill>
                  <a:srgbClr val="7030A0"/>
                </a:solidFill>
              </a:rPr>
              <a:t> </a:t>
            </a:r>
            <a:r>
              <a:rPr lang="en-GB" sz="6600" b="1" dirty="0" err="1">
                <a:solidFill>
                  <a:srgbClr val="7030A0"/>
                </a:solidFill>
              </a:rPr>
              <a:t>tartibi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17" name="Picture 2" descr="1 класс. 2. Режим дня школьника">
            <a:extLst>
              <a:ext uri="{FF2B5EF4-FFF2-40B4-BE49-F238E27FC236}">
                <a16:creationId xmlns:a16="http://schemas.microsoft.com/office/drawing/2014/main" id="{68496859-2627-964E-9BB6-861F0C92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97" y="2012832"/>
            <a:ext cx="6770430" cy="39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AF043-196A-0D43-92EB-25473E66012D}"/>
              </a:ext>
            </a:extLst>
          </p:cNvPr>
          <p:cNvSpPr txBox="1"/>
          <p:nvPr/>
        </p:nvSpPr>
        <p:spPr>
          <a:xfrm>
            <a:off x="6100992" y="876340"/>
            <a:ext cx="6112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rgbClr val="7030A0"/>
                </a:solidFill>
              </a:rPr>
              <a:t>Soat</a:t>
            </a:r>
            <a:r>
              <a:rPr lang="en-GB" sz="60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7030A0"/>
                </a:solidFill>
              </a:rPr>
              <a:t>maketini</a:t>
            </a:r>
            <a:r>
              <a:rPr lang="en-GB" sz="6000" b="1" dirty="0">
                <a:solidFill>
                  <a:srgbClr val="7030A0"/>
                </a:solidFill>
              </a:rPr>
              <a:t> </a:t>
            </a:r>
            <a:r>
              <a:rPr lang="en-GB" sz="6000" b="1" dirty="0" err="1">
                <a:solidFill>
                  <a:srgbClr val="7030A0"/>
                </a:solidFill>
              </a:rPr>
              <a:t>yasash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8C60632-2971-D14A-8721-085180534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7" y="522116"/>
            <a:ext cx="6112279" cy="54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4871" y="361079"/>
            <a:ext cx="11782268" cy="6340897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395C2E3-F8CA-2245-A628-9DEFD2E4C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2"/>
          <a:stretch/>
        </p:blipFill>
        <p:spPr bwMode="auto">
          <a:xfrm>
            <a:off x="990328" y="429481"/>
            <a:ext cx="10258269" cy="129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DC2B4C3C-DFCC-424E-A2BA-8E9F95A0C3CB}"/>
              </a:ext>
            </a:extLst>
          </p:cNvPr>
          <p:cNvSpPr/>
          <p:nvPr/>
        </p:nvSpPr>
        <p:spPr>
          <a:xfrm>
            <a:off x="4148585" y="1525229"/>
            <a:ext cx="4077322" cy="898232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Kerak</a:t>
            </a:r>
            <a:r>
              <a:rPr lang="en-GB" sz="4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bo‘ladi</a:t>
            </a:r>
            <a:r>
              <a:rPr lang="en-GB" sz="44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endParaRPr lang="en-GB" sz="40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23" name="Picture 2" descr="Лист бумаги A4 ПНГ на Прозрачном Фоне • Скачать PNG Лист бумаги A4">
            <a:extLst>
              <a:ext uri="{FF2B5EF4-FFF2-40B4-BE49-F238E27FC236}">
                <a16:creationId xmlns:a16="http://schemas.microsoft.com/office/drawing/2014/main" id="{0F249D13-20A2-2D47-94B9-1ABC10887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49" y="4224356"/>
            <a:ext cx="2722517" cy="21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Картон во Владимире">
            <a:extLst>
              <a:ext uri="{FF2B5EF4-FFF2-40B4-BE49-F238E27FC236}">
                <a16:creationId xmlns:a16="http://schemas.microsoft.com/office/drawing/2014/main" id="{C2A4A0AA-303D-544C-8EF0-2FE71A0A4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4" y="2011543"/>
            <a:ext cx="2973876" cy="193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Sirkul G204 Deli - Globustm.com">
            <a:extLst>
              <a:ext uri="{FF2B5EF4-FFF2-40B4-BE49-F238E27FC236}">
                <a16:creationId xmlns:a16="http://schemas.microsoft.com/office/drawing/2014/main" id="{3603647C-C5EA-7C42-A337-629A5AE8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5" b="93875" l="10000" r="90000">
                        <a14:foregroundMark x1="48286" y1="9625" x2="48286" y2="9625"/>
                        <a14:foregroundMark x1="48714" y1="8125" x2="48714" y2="8125"/>
                        <a14:foregroundMark x1="48286" y1="8500" x2="48714" y2="10375"/>
                        <a14:foregroundMark x1="49143" y1="8500" x2="45429" y2="11375"/>
                        <a14:foregroundMark x1="78286" y1="89875" x2="77857" y2="90250"/>
                        <a14:foregroundMark x1="79143" y1="89875" x2="80000" y2="93875"/>
                        <a14:foregroundMark x1="76571" y1="90625" x2="80857" y2="85125"/>
                        <a14:foregroundMark x1="11143" y1="82875" x2="10714" y2="8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41" y="2873640"/>
            <a:ext cx="2331698" cy="266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Клей Стик 8гр">
            <a:extLst>
              <a:ext uri="{FF2B5EF4-FFF2-40B4-BE49-F238E27FC236}">
                <a16:creationId xmlns:a16="http://schemas.microsoft.com/office/drawing/2014/main" id="{882827ED-7611-8644-87D9-B6187386C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14" b="92286" l="10000" r="90000">
                        <a14:foregroundMark x1="38000" y1="91429" x2="52429" y2="92286"/>
                        <a14:foregroundMark x1="52429" y1="92286" x2="63857" y2="87429"/>
                        <a14:foregroundMark x1="36286" y1="10429" x2="52429" y2="3714"/>
                        <a14:foregroundMark x1="52429" y1="3714" x2="62571" y2="12714"/>
                        <a14:foregroundMark x1="62571" y1="12286" x2="62571" y2="1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08" y="4275921"/>
            <a:ext cx="2307090" cy="23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Цветной карандаш Канцтовары, Цветные карандаши, цветной всплеск, карандаш, цветной  карандаш png | PNGWing">
            <a:extLst>
              <a:ext uri="{FF2B5EF4-FFF2-40B4-BE49-F238E27FC236}">
                <a16:creationId xmlns:a16="http://schemas.microsoft.com/office/drawing/2014/main" id="{CBA4B04E-592E-BB4D-860F-83CFA6367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51" y="941402"/>
            <a:ext cx="4212228" cy="43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8" descr="Как своими руками сделать часы из бумаги – Самодельные демонстрационные  часы для школьника. Как сделать часы из картона со стрелками. Поделка часы  из диска и бумаги своими руками мастер класс с фото">
            <a:extLst>
              <a:ext uri="{FF2B5EF4-FFF2-40B4-BE49-F238E27FC236}">
                <a16:creationId xmlns:a16="http://schemas.microsoft.com/office/drawing/2014/main" id="{FD4D5FDE-EF2E-DE43-AF71-86931308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" y="281124"/>
            <a:ext cx="4286721" cy="34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Часики из фетра ТикТак (4410417) - Купить по цене от 154.00 руб. | Интернет  магазин SIMA-LAND.RU">
            <a:extLst>
              <a:ext uri="{FF2B5EF4-FFF2-40B4-BE49-F238E27FC236}">
                <a16:creationId xmlns:a16="http://schemas.microsoft.com/office/drawing/2014/main" id="{1C3A261D-B277-5A4F-A3DD-A8249B75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9" b="94143" l="7143" r="95000">
                        <a14:foregroundMark x1="50143" y1="50714" x2="50857" y2="48714"/>
                        <a14:foregroundMark x1="50571" y1="50286" x2="50571" y2="50286"/>
                        <a14:foregroundMark x1="14857" y1="20286" x2="39857" y2="4714"/>
                        <a14:foregroundMark x1="39857" y1="4714" x2="56429" y2="4429"/>
                        <a14:foregroundMark x1="56429" y1="4429" x2="71857" y2="9714"/>
                        <a14:foregroundMark x1="71857" y1="9714" x2="82429" y2="18143"/>
                        <a14:foregroundMark x1="82429" y1="18143" x2="93857" y2="49714"/>
                        <a14:foregroundMark x1="93857" y1="49714" x2="89571" y2="69000"/>
                        <a14:foregroundMark x1="89571" y1="69000" x2="82429" y2="81857"/>
                        <a14:foregroundMark x1="82429" y1="81857" x2="68571" y2="91000"/>
                        <a14:foregroundMark x1="68571" y1="91000" x2="42286" y2="97286"/>
                        <a14:foregroundMark x1="42286" y1="97286" x2="24143" y2="87000"/>
                        <a14:foregroundMark x1="24143" y1="87000" x2="11857" y2="72143"/>
                        <a14:foregroundMark x1="11857" y1="72143" x2="4857" y2="55714"/>
                        <a14:foregroundMark x1="4857" y1="55714" x2="7143" y2="39000"/>
                        <a14:foregroundMark x1="7143" y1="39000" x2="15714" y2="21857"/>
                        <a14:foregroundMark x1="15714" y1="21857" x2="22429" y2="16143"/>
                        <a14:foregroundMark x1="16429" y1="29429" x2="17143" y2="37000"/>
                        <a14:foregroundMark x1="16714" y1="22571" x2="19857" y2="33143"/>
                        <a14:foregroundMark x1="9143" y1="42714" x2="9714" y2="56143"/>
                        <a14:foregroundMark x1="9714" y1="56143" x2="10286" y2="55571"/>
                        <a14:foregroundMark x1="13286" y1="42000" x2="15571" y2="57429"/>
                        <a14:foregroundMark x1="10286" y1="45714" x2="8571" y2="59429"/>
                        <a14:foregroundMark x1="8571" y1="59429" x2="15286" y2="71429"/>
                        <a14:foregroundMark x1="15286" y1="71429" x2="18286" y2="71143"/>
                        <a14:foregroundMark x1="13286" y1="61286" x2="20571" y2="68857"/>
                        <a14:foregroundMark x1="14857" y1="63143" x2="24000" y2="76857"/>
                        <a14:foregroundMark x1="24000" y1="76857" x2="36286" y2="84714"/>
                        <a14:foregroundMark x1="36286" y1="84714" x2="55714" y2="87429"/>
                        <a14:foregroundMark x1="55714" y1="87429" x2="66857" y2="78714"/>
                        <a14:foregroundMark x1="66857" y1="78714" x2="27857" y2="76857"/>
                        <a14:foregroundMark x1="27857" y1="76857" x2="52286" y2="86429"/>
                        <a14:foregroundMark x1="52286" y1="86429" x2="60429" y2="84857"/>
                        <a14:foregroundMark x1="55429" y1="87143" x2="42286" y2="89571"/>
                        <a14:foregroundMark x1="42286" y1="89571" x2="25429" y2="85143"/>
                        <a14:foregroundMark x1="25429" y1="85143" x2="54571" y2="94143"/>
                        <a14:foregroundMark x1="54571" y1="94143" x2="70143" y2="86714"/>
                        <a14:foregroundMark x1="70143" y1="86714" x2="73286" y2="82857"/>
                        <a14:foregroundMark x1="84714" y1="72714" x2="94143" y2="53571"/>
                        <a14:foregroundMark x1="94143" y1="53571" x2="72857" y2="17286"/>
                        <a14:foregroundMark x1="72857" y1="17286" x2="52000" y2="10000"/>
                        <a14:foregroundMark x1="52000" y1="10000" x2="51714" y2="7714"/>
                        <a14:foregroundMark x1="91571" y1="39714" x2="94000" y2="57571"/>
                        <a14:foregroundMark x1="94000" y1="57571" x2="87000" y2="70714"/>
                        <a14:foregroundMark x1="87000" y1="70714" x2="87000" y2="70714"/>
                        <a14:foregroundMark x1="95000" y1="61286" x2="91714" y2="73857"/>
                        <a14:foregroundMark x1="91714" y1="73857" x2="9071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91" y="3214582"/>
            <a:ext cx="3273382" cy="32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Из чего можно сделать часы своими руками: рекомендации и идеи с фото">
            <a:extLst>
              <a:ext uri="{FF2B5EF4-FFF2-40B4-BE49-F238E27FC236}">
                <a16:creationId xmlns:a16="http://schemas.microsoft.com/office/drawing/2014/main" id="{525BC281-B3C0-0C4E-84AC-8E6D5A731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69" b="96875" l="8584" r="89986">
                        <a14:foregroundMark x1="8584" y1="29219" x2="11016" y2="42188"/>
                        <a14:foregroundMark x1="11016" y1="42188" x2="11016" y2="42188"/>
                        <a14:foregroundMark x1="26609" y1="12188" x2="31474" y2="10781"/>
                        <a14:foregroundMark x1="41774" y1="27031" x2="49499" y2="27031"/>
                        <a14:foregroundMark x1="29900" y1="5469" x2="36481" y2="14844"/>
                        <a14:foregroundMark x1="67239" y1="89219" x2="77969" y2="96875"/>
                        <a14:foregroundMark x1="77969" y1="96875" x2="74106" y2="89219"/>
                        <a14:foregroundMark x1="88984" y1="84844" x2="88984" y2="7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17" y="601679"/>
            <a:ext cx="4127726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Дидактическая игра из фетра по познавательному развитию «Часы с секретом» в  подготовительной группе детей с ЗПР. Воспитателям детских садов, школьным  учителям и педагогам - Маам.ру">
            <a:extLst>
              <a:ext uri="{FF2B5EF4-FFF2-40B4-BE49-F238E27FC236}">
                <a16:creationId xmlns:a16="http://schemas.microsoft.com/office/drawing/2014/main" id="{21E31044-6A1B-5B48-BF06-03367D963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26" b="89926" l="9881" r="94269">
                        <a14:foregroundMark x1="87549" y1="49926" x2="87549" y2="49926"/>
                        <a14:foregroundMark x1="94269" y1="32000" x2="92688" y2="37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70" y="-443475"/>
            <a:ext cx="3258684" cy="43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Поделка часы из картона: Страница не найдена — —">
            <a:extLst>
              <a:ext uri="{FF2B5EF4-FFF2-40B4-BE49-F238E27FC236}">
                <a16:creationId xmlns:a16="http://schemas.microsoft.com/office/drawing/2014/main" id="{C851F6F7-ECA3-6540-B7E1-27D3C288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73" b="90000" l="9896" r="89974">
                        <a14:foregroundMark x1="31510" y1="11690" x2="47656" y2="7465"/>
                        <a14:foregroundMark x1="47656" y1="7465" x2="62760" y2="8873"/>
                        <a14:foregroundMark x1="62760" y1="8873" x2="69661" y2="12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64" y="3364519"/>
            <a:ext cx="3651236" cy="33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5700" y="254833"/>
            <a:ext cx="11631462" cy="642697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9E7E40F-FD57-6449-B841-D3EBBD51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00" y="338740"/>
            <a:ext cx="10121462" cy="14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990C0AA-63D0-9343-AE33-CC1E509C5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81"/>
          <a:stretch/>
        </p:blipFill>
        <p:spPr bwMode="auto">
          <a:xfrm>
            <a:off x="1284461" y="1518468"/>
            <a:ext cx="4030589" cy="33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8E98134E-C115-3240-AEF4-E9AA38B4A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7"/>
          <a:stretch/>
        </p:blipFill>
        <p:spPr bwMode="auto">
          <a:xfrm>
            <a:off x="6632601" y="1549370"/>
            <a:ext cx="3771703" cy="33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247FB8-A4E6-3943-8F2A-1133B9654F94}"/>
              </a:ext>
            </a:extLst>
          </p:cNvPr>
          <p:cNvSpPr txBox="1"/>
          <p:nvPr/>
        </p:nvSpPr>
        <p:spPr>
          <a:xfrm>
            <a:off x="1507065" y="5012426"/>
            <a:ext cx="744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birdan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qirq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besh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daqiqa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o‘tdi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C28E79-43A6-394A-8318-3C984720EBDA}"/>
              </a:ext>
            </a:extLst>
          </p:cNvPr>
          <p:cNvSpPr txBox="1"/>
          <p:nvPr/>
        </p:nvSpPr>
        <p:spPr>
          <a:xfrm>
            <a:off x="1507068" y="5706690"/>
            <a:ext cx="744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Birdan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yigirma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besh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daqiqa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o‘tdi</a:t>
            </a:r>
            <a:r>
              <a:rPr lang="en-GB" sz="3600" b="1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3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AF043-196A-0D43-92EB-25473E66012D}"/>
              </a:ext>
            </a:extLst>
          </p:cNvPr>
          <p:cNvSpPr txBox="1"/>
          <p:nvPr/>
        </p:nvSpPr>
        <p:spPr>
          <a:xfrm>
            <a:off x="2201333" y="696459"/>
            <a:ext cx="7107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solidFill>
                  <a:srgbClr val="7030A0"/>
                </a:solidFill>
              </a:rPr>
              <a:t>Kun</a:t>
            </a:r>
            <a:r>
              <a:rPr lang="en-GB" sz="6600" b="1" dirty="0">
                <a:solidFill>
                  <a:srgbClr val="7030A0"/>
                </a:solidFill>
              </a:rPr>
              <a:t> </a:t>
            </a:r>
            <a:r>
              <a:rPr lang="en-GB" sz="6600" b="1" dirty="0" err="1">
                <a:solidFill>
                  <a:srgbClr val="7030A0"/>
                </a:solidFill>
              </a:rPr>
              <a:t>tartibi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17" name="Picture 2" descr="1 класс. 2. Режим дня школьника">
            <a:extLst>
              <a:ext uri="{FF2B5EF4-FFF2-40B4-BE49-F238E27FC236}">
                <a16:creationId xmlns:a16="http://schemas.microsoft.com/office/drawing/2014/main" id="{68496859-2627-964E-9BB6-861F0C92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140" y="1922228"/>
            <a:ext cx="7354652" cy="423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62FF373-D993-DE42-AF8E-94F7AA07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5" y="2259963"/>
            <a:ext cx="9026490" cy="15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C71E8E4-99E0-4841-B5E4-FB337C623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7" y="618308"/>
            <a:ext cx="10892465" cy="176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1007B4F-9233-0A4D-8C8E-29E7D89C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7" y="3663150"/>
            <a:ext cx="2508416" cy="25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7229A6-0CCA-9F4C-9EBF-958BBF121388}"/>
              </a:ext>
            </a:extLst>
          </p:cNvPr>
          <p:cNvSpPr txBox="1"/>
          <p:nvPr/>
        </p:nvSpPr>
        <p:spPr>
          <a:xfrm>
            <a:off x="3264323" y="3730459"/>
            <a:ext cx="8907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Badantarbiya</a:t>
            </a:r>
            <a:r>
              <a:rPr lang="en-GB" sz="4000" b="1" dirty="0"/>
              <a:t> </a:t>
            </a:r>
            <a:r>
              <a:rPr lang="en-GB" sz="4000" b="1" dirty="0" err="1"/>
              <a:t>qilaman</a:t>
            </a:r>
            <a:r>
              <a:rPr lang="en-GB" sz="4000" b="1" dirty="0"/>
              <a:t>. </a:t>
            </a:r>
            <a:r>
              <a:rPr lang="en-GB" sz="4000" b="1" dirty="0" err="1"/>
              <a:t>Soat</a:t>
            </a:r>
            <a:r>
              <a:rPr lang="en-GB" sz="4000" b="1" dirty="0"/>
              <a:t> 7:30 da </a:t>
            </a:r>
            <a:r>
              <a:rPr lang="en-GB" sz="4000" b="1" dirty="0" err="1"/>
              <a:t>nonushta</a:t>
            </a:r>
            <a:r>
              <a:rPr lang="en-GB" sz="4000" b="1" dirty="0"/>
              <a:t> </a:t>
            </a:r>
            <a:r>
              <a:rPr lang="en-GB" sz="4000" b="1" dirty="0" err="1"/>
              <a:t>qilaman</a:t>
            </a:r>
            <a:r>
              <a:rPr lang="en-GB" sz="4000" b="1" dirty="0"/>
              <a:t>. </a:t>
            </a:r>
            <a:r>
              <a:rPr lang="en-GB" sz="4000" b="1" dirty="0" err="1"/>
              <a:t>So‘ngra</a:t>
            </a:r>
            <a:r>
              <a:rPr lang="en-GB" sz="4000" b="1" dirty="0"/>
              <a:t> </a:t>
            </a:r>
            <a:r>
              <a:rPr lang="en-GB" sz="4000" b="1" dirty="0" err="1"/>
              <a:t>maktabga</a:t>
            </a:r>
            <a:r>
              <a:rPr lang="en-GB" sz="4000" b="1" dirty="0"/>
              <a:t> </a:t>
            </a:r>
          </a:p>
          <a:p>
            <a:r>
              <a:rPr lang="en-GB" sz="4000" b="1" dirty="0" err="1"/>
              <a:t>yo‘l</a:t>
            </a:r>
            <a:r>
              <a:rPr lang="en-GB" sz="4000" b="1" dirty="0"/>
              <a:t> </a:t>
            </a:r>
            <a:r>
              <a:rPr lang="en-GB" sz="4000" b="1" dirty="0" err="1"/>
              <a:t>olaman</a:t>
            </a:r>
            <a:r>
              <a:rPr lang="en-GB" sz="4000" b="1" dirty="0"/>
              <a:t>. </a:t>
            </a:r>
            <a:r>
              <a:rPr lang="en-GB" sz="4000" b="1" dirty="0" err="1"/>
              <a:t>Maktabdan</a:t>
            </a:r>
            <a:r>
              <a:rPr lang="en-GB" sz="4000" b="1" dirty="0"/>
              <a:t> </a:t>
            </a:r>
            <a:r>
              <a:rPr lang="en-GB" sz="4000" b="1" dirty="0" err="1"/>
              <a:t>qaytgach</a:t>
            </a:r>
            <a:r>
              <a:rPr lang="en-GB" sz="4000" b="1" dirty="0"/>
              <a:t>, </a:t>
            </a:r>
            <a:r>
              <a:rPr lang="en-GB" sz="4000" b="1" dirty="0" err="1"/>
              <a:t>soat</a:t>
            </a:r>
            <a:r>
              <a:rPr lang="en-GB" sz="4000" b="1" dirty="0"/>
              <a:t> 13:00da </a:t>
            </a:r>
            <a:r>
              <a:rPr lang="en-GB" sz="4000" b="1" dirty="0" err="1"/>
              <a:t>tushlik</a:t>
            </a:r>
            <a:r>
              <a:rPr lang="en-GB" sz="4000" b="1" dirty="0"/>
              <a:t> </a:t>
            </a:r>
            <a:r>
              <a:rPr lang="en-GB" sz="4000" b="1" dirty="0" err="1"/>
              <a:t>qilaman</a:t>
            </a:r>
            <a:r>
              <a:rPr lang="en-GB" sz="4000" b="1" dirty="0"/>
              <a:t>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239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9663" y="358675"/>
            <a:ext cx="11480651" cy="6337547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11842C-44EA-9C40-80B9-20725AEF0598}"/>
              </a:ext>
            </a:extLst>
          </p:cNvPr>
          <p:cNvSpPr txBox="1"/>
          <p:nvPr/>
        </p:nvSpPr>
        <p:spPr>
          <a:xfrm>
            <a:off x="351686" y="442802"/>
            <a:ext cx="112033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   </a:t>
            </a:r>
            <a:r>
              <a:rPr lang="en-GB" sz="4000" b="1" dirty="0" err="1"/>
              <a:t>Tushlikdan</a:t>
            </a:r>
            <a:r>
              <a:rPr lang="en-GB" sz="4000" b="1" dirty="0"/>
              <a:t> </a:t>
            </a:r>
            <a:r>
              <a:rPr lang="en-GB" sz="4000" b="1" dirty="0" err="1"/>
              <a:t>so‘ng</a:t>
            </a:r>
            <a:r>
              <a:rPr lang="en-GB" sz="4000" b="1" dirty="0"/>
              <a:t> </a:t>
            </a:r>
            <a:r>
              <a:rPr lang="en-GB" sz="4000" b="1" dirty="0" err="1"/>
              <a:t>bir</a:t>
            </a:r>
            <a:r>
              <a:rPr lang="en-GB" sz="4000" b="1" dirty="0"/>
              <a:t> oz dam </a:t>
            </a:r>
          </a:p>
          <a:p>
            <a:r>
              <a:rPr lang="en-GB" sz="4000" b="1" dirty="0" err="1"/>
              <a:t>olaman</a:t>
            </a:r>
            <a:r>
              <a:rPr lang="en-GB" sz="4000" b="1" dirty="0"/>
              <a:t>. </a:t>
            </a:r>
            <a:r>
              <a:rPr lang="en-GB" sz="4000" b="1" dirty="0" err="1"/>
              <a:t>Soat</a:t>
            </a:r>
            <a:r>
              <a:rPr lang="en-GB" sz="4000" b="1" dirty="0"/>
              <a:t> 16:00 dan 18:00</a:t>
            </a:r>
          </a:p>
          <a:p>
            <a:r>
              <a:rPr lang="en-GB" sz="4000" b="1" dirty="0"/>
              <a:t> </a:t>
            </a:r>
            <a:r>
              <a:rPr lang="en-GB" sz="4000" b="1" dirty="0" err="1"/>
              <a:t>gacha</a:t>
            </a:r>
            <a:r>
              <a:rPr lang="en-GB" sz="4000" b="1" dirty="0"/>
              <a:t> </a:t>
            </a:r>
            <a:r>
              <a:rPr lang="en-GB" sz="4000" b="1" dirty="0" err="1"/>
              <a:t>uy</a:t>
            </a:r>
            <a:r>
              <a:rPr lang="en-GB" sz="4000" b="1" dirty="0"/>
              <a:t> </a:t>
            </a:r>
            <a:r>
              <a:rPr lang="en-GB" sz="4000" b="1" dirty="0" err="1"/>
              <a:t>vazifalarimni</a:t>
            </a:r>
            <a:r>
              <a:rPr lang="en-GB" sz="4000" b="1" dirty="0"/>
              <a:t> </a:t>
            </a:r>
            <a:r>
              <a:rPr lang="en-GB" sz="4000" b="1" dirty="0" err="1"/>
              <a:t>bajara</a:t>
            </a:r>
            <a:r>
              <a:rPr lang="en-GB" sz="4000" b="1" dirty="0"/>
              <a:t>-</a:t>
            </a:r>
          </a:p>
          <a:p>
            <a:r>
              <a:rPr lang="en-GB" sz="4000" b="1" dirty="0"/>
              <a:t>man.  </a:t>
            </a:r>
            <a:r>
              <a:rPr lang="en-GB" sz="4000" b="1" dirty="0" err="1"/>
              <a:t>Darslarimni</a:t>
            </a:r>
            <a:r>
              <a:rPr lang="en-GB" sz="4000" b="1" dirty="0"/>
              <a:t> </a:t>
            </a:r>
            <a:r>
              <a:rPr lang="en-GB" sz="4000" b="1" dirty="0" err="1"/>
              <a:t>tugatgach</a:t>
            </a:r>
            <a:r>
              <a:rPr lang="en-GB" sz="4000" b="1" dirty="0"/>
              <a:t>, </a:t>
            </a:r>
          </a:p>
          <a:p>
            <a:r>
              <a:rPr lang="en-GB" sz="4000" b="1" dirty="0" err="1"/>
              <a:t>toza</a:t>
            </a:r>
            <a:r>
              <a:rPr lang="en-GB" sz="4000" b="1" dirty="0"/>
              <a:t> </a:t>
            </a:r>
            <a:r>
              <a:rPr lang="en-GB" sz="4000" b="1" dirty="0" err="1"/>
              <a:t>havoda</a:t>
            </a:r>
            <a:r>
              <a:rPr lang="en-GB" sz="4000" b="1" dirty="0"/>
              <a:t> </a:t>
            </a:r>
            <a:r>
              <a:rPr lang="en-GB" sz="4000" b="1" dirty="0" err="1"/>
              <a:t>sayr</a:t>
            </a:r>
            <a:r>
              <a:rPr lang="en-GB" sz="4000" b="1" dirty="0"/>
              <a:t> </a:t>
            </a:r>
            <a:r>
              <a:rPr lang="en-GB" sz="4000" b="1"/>
              <a:t>qilaman</a:t>
            </a:r>
            <a:r>
              <a:rPr lang="en-GB" sz="4000" b="1" dirty="0"/>
              <a:t>,</a:t>
            </a:r>
          </a:p>
          <a:p>
            <a:r>
              <a:rPr lang="en-GB" sz="4000" b="1" dirty="0"/>
              <a:t> </a:t>
            </a:r>
            <a:r>
              <a:rPr lang="en-GB" sz="4000" b="1" dirty="0" err="1"/>
              <a:t>o‘rtoqlarim</a:t>
            </a:r>
            <a:r>
              <a:rPr lang="en-GB" sz="4000" b="1" dirty="0"/>
              <a:t> </a:t>
            </a:r>
            <a:r>
              <a:rPr lang="en-GB" sz="4000" b="1" dirty="0" err="1"/>
              <a:t>bilan</a:t>
            </a:r>
            <a:r>
              <a:rPr lang="en-GB" sz="4000" b="1" dirty="0"/>
              <a:t> </a:t>
            </a:r>
            <a:r>
              <a:rPr lang="en-GB" sz="4000" b="1" dirty="0" err="1"/>
              <a:t>birga</a:t>
            </a:r>
            <a:r>
              <a:rPr lang="en-GB" sz="4000" b="1" dirty="0"/>
              <a:t> </a:t>
            </a:r>
            <a:r>
              <a:rPr lang="en-GB" sz="4000" b="1" dirty="0" err="1"/>
              <a:t>o‘ynay</a:t>
            </a:r>
            <a:r>
              <a:rPr lang="en-GB" sz="4000" b="1" dirty="0"/>
              <a:t>-</a:t>
            </a:r>
          </a:p>
          <a:p>
            <a:r>
              <a:rPr lang="en-GB" sz="4000" b="1" dirty="0"/>
              <a:t>man. 19:00 da </a:t>
            </a:r>
            <a:r>
              <a:rPr lang="en-GB" sz="4000" b="1" dirty="0" err="1"/>
              <a:t>oila</a:t>
            </a:r>
            <a:r>
              <a:rPr lang="en-GB" sz="4000" b="1" dirty="0"/>
              <a:t> </a:t>
            </a:r>
            <a:r>
              <a:rPr lang="en-GB" sz="4000" b="1" dirty="0" err="1"/>
              <a:t>a’zolarimiz</a:t>
            </a:r>
            <a:r>
              <a:rPr lang="en-GB" sz="4000" b="1" dirty="0"/>
              <a:t> </a:t>
            </a:r>
          </a:p>
          <a:p>
            <a:r>
              <a:rPr lang="en-GB" sz="4000" b="1" dirty="0" err="1"/>
              <a:t>bilan</a:t>
            </a:r>
            <a:r>
              <a:rPr lang="en-GB" sz="4000" b="1" dirty="0"/>
              <a:t> </a:t>
            </a:r>
            <a:r>
              <a:rPr lang="en-GB" sz="4000" b="1" dirty="0" err="1"/>
              <a:t>kechki</a:t>
            </a:r>
            <a:r>
              <a:rPr lang="en-GB" sz="4000" b="1" dirty="0"/>
              <a:t> </a:t>
            </a:r>
            <a:r>
              <a:rPr lang="en-GB" sz="4000" b="1" dirty="0" err="1"/>
              <a:t>ovqatni</a:t>
            </a:r>
            <a:r>
              <a:rPr lang="en-GB" sz="4000" b="1" dirty="0"/>
              <a:t> </a:t>
            </a:r>
            <a:r>
              <a:rPr lang="en-GB" sz="4000" b="1" dirty="0" err="1"/>
              <a:t>yeymiz</a:t>
            </a:r>
            <a:r>
              <a:rPr lang="en-GB" sz="4000" b="1" dirty="0"/>
              <a:t>. </a:t>
            </a:r>
          </a:p>
          <a:p>
            <a:r>
              <a:rPr lang="en-GB" sz="4000" b="1" dirty="0" err="1"/>
              <a:t>Kechki</a:t>
            </a:r>
            <a:r>
              <a:rPr lang="en-GB" sz="4000" b="1" dirty="0"/>
              <a:t> 21:00da </a:t>
            </a:r>
            <a:r>
              <a:rPr lang="en-GB" sz="4000" b="1" dirty="0" err="1"/>
              <a:t>uyquga</a:t>
            </a:r>
            <a:r>
              <a:rPr lang="en-GB" sz="4000" b="1" dirty="0"/>
              <a:t> </a:t>
            </a:r>
            <a:r>
              <a:rPr lang="en-GB" sz="4000" b="1" dirty="0" err="1"/>
              <a:t>yotaman</a:t>
            </a:r>
            <a:r>
              <a:rPr lang="en-GB" sz="4000" b="1" dirty="0"/>
              <a:t>.</a:t>
            </a:r>
            <a:endParaRPr lang="ru-RU" sz="4000" b="1" dirty="0"/>
          </a:p>
        </p:txBody>
      </p:sp>
      <p:pic>
        <p:nvPicPr>
          <p:cNvPr id="11" name="Picture 2" descr="Распорядок дня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78C2BC10-5287-0D40-97BD-F7AB0716D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8"/>
          <a:stretch/>
        </p:blipFill>
        <p:spPr bwMode="auto">
          <a:xfrm>
            <a:off x="6861339" y="1031012"/>
            <a:ext cx="4964991" cy="414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5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117</Words>
  <Application>Microsoft Macintosh PowerPoint</Application>
  <PresentationFormat>Широкоэкранный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6</cp:revision>
  <dcterms:created xsi:type="dcterms:W3CDTF">2021-12-02T15:43:55Z</dcterms:created>
  <dcterms:modified xsi:type="dcterms:W3CDTF">2021-12-07T09:12:50Z</dcterms:modified>
</cp:coreProperties>
</file>