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5" r:id="rId3"/>
    <p:sldId id="578" r:id="rId4"/>
    <p:sldId id="583" r:id="rId5"/>
    <p:sldId id="587" r:id="rId6"/>
    <p:sldId id="566" r:id="rId7"/>
    <p:sldId id="570" r:id="rId8"/>
    <p:sldId id="568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3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518AB-5241-284B-B417-59F8B34F0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85514F-5397-E84B-AC7F-FED08870A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4782D-2EFF-F145-9955-4BBE79A1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12BA98-9F28-9245-9467-BA3291E7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852C4-719C-6C41-9B34-0289B5C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3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5728C-39A9-204B-A523-DB7A2488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E8C52E-D219-754D-8B29-6D78E09C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F681F-E7BF-B44C-932F-84F4B9A9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6D0C3-B5BF-7C46-8C62-1CAF4506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B8574-33BB-2B47-A219-C21FA8A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CEDDB1-7E6D-BF4D-98AA-96499150A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772DBB-C23C-B649-9587-C62CDDCF5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F0A6EA-5C02-014F-8FA0-949DB364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7F87-34C5-4E45-8129-1AFE8B29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0E3FD-7A8C-9149-8111-D38565C6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246D6-4655-3C45-8E5D-D658BF6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56608-ED7F-6F4B-A7E6-E50A3027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6AC8C-5DCD-FF40-9957-5CC43933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C9E4A-38CE-EF4D-A4D6-E69945F3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8CC8F-3611-7944-B2E8-EA5E50FD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9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34C38-41EB-E240-8DED-5BF00200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31247-C660-744F-850B-28976BFB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BB1EA-465C-AF4D-8937-DF10F473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39B83-3B14-CE45-BB91-7BC53D32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A2868-418A-8547-BDD6-CA7481B0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CF21-F0C9-C241-9A54-6174A770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0A46B-61D1-4740-87A5-CF704E293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46D37D-7527-6649-8179-D071B718A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6015B4-BC41-AA49-B0E0-7D64F944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EB3B9-E50B-5445-A296-E9DA5A73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867F3-6311-D949-A731-974A5D2D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DB13F-5047-5147-9E0C-7CAAFD7F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D1F59-47C2-4A44-9DE7-5AEB52B3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700779-CB2F-5A45-B8B6-7643F1648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34A119-FAC7-614B-B74B-E0C7A2F7F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3DC9FD-864E-F74B-AB44-16CECF6DA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CFF6D7-9F19-2E45-81E4-F0694390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0BA41D-BADD-F548-A58D-31A32F32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9B575E-B538-BB40-BE11-83D8468E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E091C-F39B-0A48-A45C-C7532B2F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7ED0E5-5F7B-4641-9C9A-4941D447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3E9104-824B-E343-8325-4E632820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3FF75C-74E4-5B47-85F2-C88C7BB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3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04D05D-32C8-0048-93A2-973AFE87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486AC3-F951-F84C-9555-2665A7FF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CBAF43-5E32-354E-A7A5-93AD82DA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68D9-92BE-9B4E-B5F6-3DBA0C31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1424F-93B7-0548-9217-91D0170F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67149-3614-7B43-8F0C-D92CE91B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564EE-C74B-E543-AC68-A64828D7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6668AC-82A2-8148-BBAD-9916AECC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2DB982-56B6-2C44-AEDC-EEA93312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8D381-DF0A-7D44-831B-5E43943B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052877-E017-294D-A534-DFEF4110F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37B7F1-E867-764E-A46F-F9D8D47A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BF7C20-3169-C94E-A15F-7995DC25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7C4064-4FFD-5345-ADCC-7D6AA469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A2EDB-005D-4640-AB1C-A15C84AD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3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7774F-C68C-3149-95F7-7CFF9142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528CA1-FE1C-C74B-A868-1AD3C7BC7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9D48D-9962-0F41-AC4F-3364B5B76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C315-3EE2-3140-9DA7-9B010EDDF97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8C0E2-221E-684B-B707-0F475737E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471E7-3996-194A-80B6-7F9AC994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E966-9B8D-9847-93B5-5506A758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1" y="2738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131-dars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AF043-196A-0D43-92EB-25473E66012D}"/>
              </a:ext>
            </a:extLst>
          </p:cNvPr>
          <p:cNvSpPr txBox="1"/>
          <p:nvPr/>
        </p:nvSpPr>
        <p:spPr>
          <a:xfrm>
            <a:off x="6100992" y="876340"/>
            <a:ext cx="6112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7030A0"/>
                </a:solidFill>
              </a:rPr>
              <a:t>Soat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maketini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yasash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C60632-2971-D14A-8721-08518053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7" y="522116"/>
            <a:ext cx="6112279" cy="54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E4E6858-8516-A94F-94A4-30E656DB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" y="644532"/>
            <a:ext cx="11047751" cy="11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9FD4C40-AFCB-0449-AFFF-13E20CCD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" y="3852546"/>
            <a:ext cx="5819979" cy="11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3083695-C25B-614A-AF59-14438E37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51" y="2238877"/>
            <a:ext cx="5649490" cy="12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CA59931C-2AFA-CB44-BD36-4CEC91BE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92" y="4017067"/>
            <a:ext cx="4314069" cy="13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C6F8CAA6-7B33-AC4D-BFB9-700FDD89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3" y="1921989"/>
            <a:ext cx="5311377" cy="12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0355" y="313482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47513" y="1661214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E4E6858-8516-A94F-94A4-30E656DB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1" y="544190"/>
            <a:ext cx="11047751" cy="11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CB6A4D4-461B-7B45-A916-8001706B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3" y="2120819"/>
            <a:ext cx="5649490" cy="12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430C10F4-1C18-D74A-85B6-CCA42C55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5" y="4645880"/>
            <a:ext cx="4517655" cy="13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7D2638-33F6-7C4F-B528-ACEBE210F6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716"/>
          <a:stretch/>
        </p:blipFill>
        <p:spPr>
          <a:xfrm>
            <a:off x="6669535" y="1642091"/>
            <a:ext cx="4518424" cy="2882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D8594-B5A4-214C-B25C-3409E68C61E0}"/>
              </a:ext>
            </a:extLst>
          </p:cNvPr>
          <p:cNvSpPr txBox="1"/>
          <p:nvPr/>
        </p:nvSpPr>
        <p:spPr>
          <a:xfrm>
            <a:off x="5162845" y="4583259"/>
            <a:ext cx="5950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 </a:t>
            </a:r>
            <a:r>
              <a:rPr lang="en-GB" sz="4400" dirty="0" err="1">
                <a:solidFill>
                  <a:srgbClr val="FF0000"/>
                </a:solidFill>
              </a:rPr>
              <a:t>naqd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/>
              <a:t>– </a:t>
            </a:r>
            <a:r>
              <a:rPr lang="en-GB" sz="4400" dirty="0" err="1"/>
              <a:t>qo‘lda</a:t>
            </a:r>
            <a:r>
              <a:rPr lang="en-GB" sz="4400" dirty="0"/>
              <a:t>, </a:t>
            </a:r>
            <a:r>
              <a:rPr lang="en-GB" sz="4400" dirty="0" err="1"/>
              <a:t>ixtiyorida</a:t>
            </a:r>
            <a:r>
              <a:rPr lang="en-GB" sz="4400" dirty="0"/>
              <a:t> </a:t>
            </a:r>
            <a:r>
              <a:rPr lang="en-GB" sz="4400" dirty="0" err="1"/>
              <a:t>bor</a:t>
            </a:r>
            <a:r>
              <a:rPr lang="en-GB" sz="4400" dirty="0"/>
              <a:t> </a:t>
            </a:r>
            <a:r>
              <a:rPr lang="en-GB" sz="4400" dirty="0" err="1"/>
              <a:t>bo‘lgan</a:t>
            </a:r>
            <a:r>
              <a:rPr lang="en-GB" sz="4400" dirty="0"/>
              <a:t>, </a:t>
            </a:r>
            <a:r>
              <a:rPr lang="en-GB" sz="4400" dirty="0" err="1"/>
              <a:t>tayyor</a:t>
            </a:r>
            <a:r>
              <a:rPr lang="en-GB" sz="4400" dirty="0"/>
              <a:t> </a:t>
            </a:r>
            <a:r>
              <a:rPr lang="en-GB" sz="4400" dirty="0" err="1"/>
              <a:t>narsa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465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9778" y="254833"/>
            <a:ext cx="11687724" cy="6426979"/>
          </a:xfrm>
          <a:prstGeom prst="roundRect">
            <a:avLst>
              <a:gd name="adj" fmla="val 6598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47513" y="1661214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2C264D7-0ACC-AD48-85DD-648BC33E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1" y="2872015"/>
            <a:ext cx="5421001" cy="10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C313D9F-F554-6B4A-BFC0-ECD7A426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4" y="1697967"/>
            <a:ext cx="4752276" cy="11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799BA502-3945-6D46-9321-67F5D075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4089818"/>
            <a:ext cx="5421001" cy="12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C15F5279-525E-7E49-9416-DB664F35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" y="5302403"/>
            <a:ext cx="3797462" cy="11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BBEBF8-CABA-9844-B301-9FB689C1E77A}"/>
              </a:ext>
            </a:extLst>
          </p:cNvPr>
          <p:cNvSpPr txBox="1"/>
          <p:nvPr/>
        </p:nvSpPr>
        <p:spPr>
          <a:xfrm>
            <a:off x="5087280" y="1416731"/>
            <a:ext cx="676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Vaqt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o‘tishi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bilan</a:t>
            </a:r>
            <a:r>
              <a:rPr lang="en-GB" sz="3600" b="1" dirty="0">
                <a:solidFill>
                  <a:srgbClr val="7030A0"/>
                </a:solidFill>
              </a:rPr>
              <a:t> tog‘ ham </a:t>
            </a:r>
            <a:r>
              <a:rPr lang="en-GB" sz="3600" b="1" dirty="0" err="1">
                <a:solidFill>
                  <a:srgbClr val="7030A0"/>
                </a:solidFill>
              </a:rPr>
              <a:t>yemiri-ladi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toshlar</a:t>
            </a:r>
            <a:r>
              <a:rPr lang="en-GB" sz="3600" b="1" dirty="0">
                <a:solidFill>
                  <a:srgbClr val="7030A0"/>
                </a:solidFill>
              </a:rPr>
              <a:t> ham </a:t>
            </a:r>
            <a:r>
              <a:rPr lang="en-GB" sz="3600" b="1" dirty="0" err="1">
                <a:solidFill>
                  <a:srgbClr val="7030A0"/>
                </a:solidFill>
              </a:rPr>
              <a:t>kemirilar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ekan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CB71-401A-3442-91FA-8000A2EB1A82}"/>
              </a:ext>
            </a:extLst>
          </p:cNvPr>
          <p:cNvSpPr txBox="1"/>
          <p:nvPr/>
        </p:nvSpPr>
        <p:spPr>
          <a:xfrm>
            <a:off x="5685902" y="2703668"/>
            <a:ext cx="666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Vaqtdan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unumli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foydalanish</a:t>
            </a:r>
            <a:endParaRPr lang="en-GB" sz="3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orqali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boylikni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topish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mumkin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GB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6274C-27FD-3949-979E-2C3E9CF195E3}"/>
              </a:ext>
            </a:extLst>
          </p:cNvPr>
          <p:cNvSpPr txBox="1"/>
          <p:nvPr/>
        </p:nvSpPr>
        <p:spPr>
          <a:xfrm>
            <a:off x="6141612" y="4083250"/>
            <a:ext cx="5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</a:rPr>
              <a:t>Demak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r>
              <a:rPr lang="en-GB" sz="3200" b="1" dirty="0" err="1">
                <a:solidFill>
                  <a:srgbClr val="C00000"/>
                </a:solidFill>
              </a:rPr>
              <a:t>barvaqt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turgan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odamni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ishlari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barakali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bo‘ladi</a:t>
            </a:r>
            <a:r>
              <a:rPr lang="en-GB" sz="3200" b="1" dirty="0">
                <a:solidFill>
                  <a:srgbClr val="C00000"/>
                </a:solidFill>
              </a:rPr>
              <a:t>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F90FC4-9EE1-4B48-9FAD-BC64F061D8EF}"/>
              </a:ext>
            </a:extLst>
          </p:cNvPr>
          <p:cNvSpPr txBox="1"/>
          <p:nvPr/>
        </p:nvSpPr>
        <p:spPr>
          <a:xfrm>
            <a:off x="2644726" y="479576"/>
            <a:ext cx="760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Mustaqil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topshiriqni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tekshirish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575E5-0783-A745-B242-3AA40CEB6708}"/>
              </a:ext>
            </a:extLst>
          </p:cNvPr>
          <p:cNvSpPr txBox="1"/>
          <p:nvPr/>
        </p:nvSpPr>
        <p:spPr>
          <a:xfrm>
            <a:off x="4261352" y="5310266"/>
            <a:ext cx="7783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</a:rPr>
              <a:t>Vaqtni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behuda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sarflash</a:t>
            </a:r>
            <a:r>
              <a:rPr lang="en-GB" sz="3200" b="1" dirty="0">
                <a:solidFill>
                  <a:srgbClr val="C00000"/>
                </a:solidFill>
              </a:rPr>
              <a:t> , </a:t>
            </a:r>
            <a:r>
              <a:rPr lang="en-GB" sz="3200" b="1" dirty="0" err="1">
                <a:solidFill>
                  <a:srgbClr val="C00000"/>
                </a:solidFill>
              </a:rPr>
              <a:t>qo‘lidagi</a:t>
            </a:r>
            <a:r>
              <a:rPr lang="en-GB" sz="3200" b="1" dirty="0">
                <a:solidFill>
                  <a:srgbClr val="C00000"/>
                </a:solidFill>
              </a:rPr>
              <a:t>  </a:t>
            </a:r>
            <a:r>
              <a:rPr lang="en-GB" sz="3200" b="1" dirty="0" err="1">
                <a:solidFill>
                  <a:srgbClr val="C00000"/>
                </a:solidFill>
              </a:rPr>
              <a:t>bor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narsa</a:t>
            </a:r>
            <a:r>
              <a:rPr lang="en-GB" sz="3200" b="1" dirty="0">
                <a:solidFill>
                  <a:srgbClr val="C00000"/>
                </a:solidFill>
              </a:rPr>
              <a:t>-</a:t>
            </a:r>
          </a:p>
          <a:p>
            <a:r>
              <a:rPr lang="en-GB" sz="3200" b="1" dirty="0" err="1">
                <a:solidFill>
                  <a:srgbClr val="C00000"/>
                </a:solidFill>
              </a:rPr>
              <a:t>ni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uvol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qilish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r>
              <a:rPr lang="en-GB" sz="3200" b="1" dirty="0" err="1">
                <a:solidFill>
                  <a:srgbClr val="C00000"/>
                </a:solidFill>
              </a:rPr>
              <a:t>yo‘qotish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bilan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barobar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ekan</a:t>
            </a:r>
            <a:r>
              <a:rPr lang="en-GB" sz="3200" b="1" dirty="0">
                <a:solidFill>
                  <a:srgbClr val="C0000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4871" y="361079"/>
            <a:ext cx="11782268" cy="6340897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395C2E3-F8CA-2245-A628-9DEFD2E4C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2"/>
          <a:stretch/>
        </p:blipFill>
        <p:spPr bwMode="auto">
          <a:xfrm>
            <a:off x="990328" y="429481"/>
            <a:ext cx="10258269" cy="12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C2B4C3C-DFCC-424E-A2BA-8E9F95A0C3CB}"/>
              </a:ext>
            </a:extLst>
          </p:cNvPr>
          <p:cNvSpPr/>
          <p:nvPr/>
        </p:nvSpPr>
        <p:spPr>
          <a:xfrm>
            <a:off x="4092313" y="1665906"/>
            <a:ext cx="4077322" cy="978194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Kerak</a:t>
            </a:r>
            <a:r>
              <a:rPr lang="en-GB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bo‘ladi</a:t>
            </a:r>
            <a:r>
              <a:rPr lang="en-GB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endParaRPr lang="en-GB" sz="4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23" name="Picture 2" descr="Лист бумаги A4 ПНГ на Прозрачном Фоне • Скачать PNG Лист бумаги A4">
            <a:extLst>
              <a:ext uri="{FF2B5EF4-FFF2-40B4-BE49-F238E27FC236}">
                <a16:creationId xmlns:a16="http://schemas.microsoft.com/office/drawing/2014/main" id="{0F249D13-20A2-2D47-94B9-1ABC1088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41" y="4282990"/>
            <a:ext cx="2722517" cy="21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артон во Владимире">
            <a:extLst>
              <a:ext uri="{FF2B5EF4-FFF2-40B4-BE49-F238E27FC236}">
                <a16:creationId xmlns:a16="http://schemas.microsoft.com/office/drawing/2014/main" id="{C2A4A0AA-303D-544C-8EF0-2FE71A0A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3" y="2214612"/>
            <a:ext cx="2973876" cy="19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irkul G204 Deli - Globustm.com">
            <a:extLst>
              <a:ext uri="{FF2B5EF4-FFF2-40B4-BE49-F238E27FC236}">
                <a16:creationId xmlns:a16="http://schemas.microsoft.com/office/drawing/2014/main" id="{3603647C-C5EA-7C42-A337-629A5AE8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" b="93875" l="10000" r="90000">
                        <a14:foregroundMark x1="48286" y1="9625" x2="48286" y2="9625"/>
                        <a14:foregroundMark x1="48714" y1="8125" x2="48714" y2="8125"/>
                        <a14:foregroundMark x1="48286" y1="8500" x2="48714" y2="10375"/>
                        <a14:foregroundMark x1="49143" y1="8500" x2="45429" y2="11375"/>
                        <a14:foregroundMark x1="78286" y1="89875" x2="77857" y2="90250"/>
                        <a14:foregroundMark x1="79143" y1="89875" x2="80000" y2="93875"/>
                        <a14:foregroundMark x1="76571" y1="90625" x2="80857" y2="85125"/>
                        <a14:foregroundMark x1="11143" y1="82875" x2="10714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51" y="2900912"/>
            <a:ext cx="2331698" cy="26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Клей Стик 8гр">
            <a:extLst>
              <a:ext uri="{FF2B5EF4-FFF2-40B4-BE49-F238E27FC236}">
                <a16:creationId xmlns:a16="http://schemas.microsoft.com/office/drawing/2014/main" id="{882827ED-7611-8644-87D9-B6187386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14" b="92286" l="10000" r="90000">
                        <a14:foregroundMark x1="38000" y1="91429" x2="52429" y2="92286"/>
                        <a14:foregroundMark x1="52429" y1="92286" x2="63857" y2="87429"/>
                        <a14:foregroundMark x1="36286" y1="10429" x2="52429" y2="3714"/>
                        <a14:foregroundMark x1="52429" y1="3714" x2="62571" y2="12714"/>
                        <a14:foregroundMark x1="62571" y1="12286" x2="62571" y2="1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92" y="4359292"/>
            <a:ext cx="2307090" cy="23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Цветной карандаш Канцтовары, Цветные карандаши, цветной всплеск, карандаш, цветной  карандаш png | PNGWing">
            <a:extLst>
              <a:ext uri="{FF2B5EF4-FFF2-40B4-BE49-F238E27FC236}">
                <a16:creationId xmlns:a16="http://schemas.microsoft.com/office/drawing/2014/main" id="{CBA4B04E-592E-BB4D-860F-83CFA636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49" y="872451"/>
            <a:ext cx="4212228" cy="4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279582"/>
            <a:ext cx="11480651" cy="6298836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4A5A189-8152-B742-B4B4-CCF420F9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36" y="279582"/>
            <a:ext cx="4984169" cy="12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213AE-6AD4-F44F-8AC4-802262765D0F}"/>
              </a:ext>
            </a:extLst>
          </p:cNvPr>
          <p:cNvSpPr txBox="1"/>
          <p:nvPr/>
        </p:nvSpPr>
        <p:spPr>
          <a:xfrm>
            <a:off x="628877" y="1498282"/>
            <a:ext cx="11038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1. </a:t>
            </a:r>
            <a:r>
              <a:rPr lang="en-GB" sz="4400" b="1" dirty="0" err="1">
                <a:solidFill>
                  <a:srgbClr val="7030A0"/>
                </a:solidFill>
              </a:rPr>
              <a:t>Kartonga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qog‘oz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yopishtiring</a:t>
            </a:r>
            <a:r>
              <a:rPr lang="en-GB" sz="4400" b="1" dirty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152D9-B535-A045-A399-1E4E1ED57974}"/>
              </a:ext>
            </a:extLst>
          </p:cNvPr>
          <p:cNvSpPr txBox="1"/>
          <p:nvPr/>
        </p:nvSpPr>
        <p:spPr>
          <a:xfrm>
            <a:off x="628880" y="2158682"/>
            <a:ext cx="11038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2. </a:t>
            </a:r>
            <a:r>
              <a:rPr lang="en-GB" sz="4400" b="1" dirty="0" err="1">
                <a:solidFill>
                  <a:srgbClr val="7030A0"/>
                </a:solidFill>
              </a:rPr>
              <a:t>Sirkul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bilan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doira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shaklini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chizing</a:t>
            </a:r>
            <a:r>
              <a:rPr lang="en-GB" sz="4400" b="1" dirty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F88553-7900-074E-A15D-93D7FC57EB6D}"/>
              </a:ext>
            </a:extLst>
          </p:cNvPr>
          <p:cNvSpPr txBox="1"/>
          <p:nvPr/>
        </p:nvSpPr>
        <p:spPr>
          <a:xfrm>
            <a:off x="645813" y="2836022"/>
            <a:ext cx="11038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3. </a:t>
            </a:r>
            <a:r>
              <a:rPr lang="en-GB" sz="4400" b="1" dirty="0" err="1">
                <a:solidFill>
                  <a:srgbClr val="7030A0"/>
                </a:solidFill>
              </a:rPr>
              <a:t>Soat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vaqtlarini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yozib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chiqing</a:t>
            </a:r>
            <a:r>
              <a:rPr lang="en-GB" sz="4400" b="1" dirty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6D332-7FFD-C741-8A3F-885B00B35B4E}"/>
              </a:ext>
            </a:extLst>
          </p:cNvPr>
          <p:cNvSpPr txBox="1"/>
          <p:nvPr/>
        </p:nvSpPr>
        <p:spPr>
          <a:xfrm>
            <a:off x="611947" y="3479483"/>
            <a:ext cx="13359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4. </a:t>
            </a:r>
            <a:r>
              <a:rPr lang="en-GB" sz="4400" b="1" dirty="0" err="1">
                <a:solidFill>
                  <a:srgbClr val="7030A0"/>
                </a:solidFill>
              </a:rPr>
              <a:t>Kartondan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soat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ko‘rsatkichlarini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qirqib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oling</a:t>
            </a:r>
            <a:r>
              <a:rPr lang="en-GB" sz="4400" b="1" dirty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72F47-8C29-2A4A-A273-20F3F7F2E198}"/>
              </a:ext>
            </a:extLst>
          </p:cNvPr>
          <p:cNvSpPr txBox="1"/>
          <p:nvPr/>
        </p:nvSpPr>
        <p:spPr>
          <a:xfrm>
            <a:off x="662746" y="4156816"/>
            <a:ext cx="11038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5. </a:t>
            </a:r>
            <a:r>
              <a:rPr lang="en-GB" sz="4400" b="1" dirty="0" err="1">
                <a:solidFill>
                  <a:srgbClr val="7030A0"/>
                </a:solidFill>
              </a:rPr>
              <a:t>Ko‘rsatkichlarni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qistirgich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bilan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soatga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qoti</a:t>
            </a:r>
            <a:r>
              <a:rPr lang="en-GB" sz="4400" b="1" dirty="0">
                <a:solidFill>
                  <a:srgbClr val="7030A0"/>
                </a:solidFill>
              </a:rPr>
              <a:t>-ring. </a:t>
            </a:r>
            <a:r>
              <a:rPr lang="en-GB" sz="4400" b="1" dirty="0" err="1">
                <a:solidFill>
                  <a:srgbClr val="7030A0"/>
                </a:solidFill>
              </a:rPr>
              <a:t>Shunday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qotiringki</a:t>
            </a:r>
            <a:r>
              <a:rPr lang="en-GB" sz="4400" b="1" dirty="0">
                <a:solidFill>
                  <a:srgbClr val="7030A0"/>
                </a:solidFill>
              </a:rPr>
              <a:t>, </a:t>
            </a:r>
            <a:r>
              <a:rPr lang="en-GB" sz="4400" b="1" dirty="0" err="1">
                <a:solidFill>
                  <a:srgbClr val="7030A0"/>
                </a:solidFill>
              </a:rPr>
              <a:t>ko</a:t>
            </a:r>
            <a:r>
              <a:rPr lang="en-GB" sz="4400" b="1" err="1">
                <a:solidFill>
                  <a:srgbClr val="7030A0"/>
                </a:solidFill>
              </a:rPr>
              <a:t>‘</a:t>
            </a:r>
            <a:r>
              <a:rPr lang="en-GB" sz="4400" b="1">
                <a:solidFill>
                  <a:srgbClr val="7030A0"/>
                </a:solidFill>
              </a:rPr>
              <a:t>rsatkichlar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aylan</a:t>
            </a:r>
            <a:r>
              <a:rPr lang="en-GB" sz="4400" b="1" dirty="0">
                <a:solidFill>
                  <a:srgbClr val="7030A0"/>
                </a:solidFill>
              </a:rPr>
              <a:t>-sin.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0" name="Picture 2" descr="0% Previous Based on Bedrock Vocabulary Words 0 Based on Bedrock Vocabulary  Words Next Side panel Home Courses All Courses New User Orientation Student  Courses Teacher Courses Public Courses PLED Project Overview Parents  Teachers ...">
            <a:extLst>
              <a:ext uri="{FF2B5EF4-FFF2-40B4-BE49-F238E27FC236}">
                <a16:creationId xmlns:a16="http://schemas.microsoft.com/office/drawing/2014/main" id="{8C62525E-3AE6-ED4A-B03D-D5F89DB6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79" y="603727"/>
            <a:ext cx="2465708" cy="24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70BD9-F53D-0042-9996-60524075DD47}"/>
              </a:ext>
            </a:extLst>
          </p:cNvPr>
          <p:cNvSpPr txBox="1"/>
          <p:nvPr/>
        </p:nvSpPr>
        <p:spPr>
          <a:xfrm>
            <a:off x="3434406" y="2336800"/>
            <a:ext cx="5926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err="1">
                <a:solidFill>
                  <a:srgbClr val="7030A0"/>
                </a:solidFill>
              </a:rPr>
              <a:t>Videorolik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847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139</Words>
  <Application>Microsoft Macintosh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2021-12-02T11:46:37Z</dcterms:created>
  <dcterms:modified xsi:type="dcterms:W3CDTF">2021-12-07T10:27:24Z</dcterms:modified>
</cp:coreProperties>
</file>