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5" r:id="rId3"/>
    <p:sldId id="564" r:id="rId4"/>
    <p:sldId id="573" r:id="rId5"/>
    <p:sldId id="566" r:id="rId6"/>
    <p:sldId id="575" r:id="rId7"/>
    <p:sldId id="574" r:id="rId8"/>
    <p:sldId id="577" r:id="rId9"/>
    <p:sldId id="584" r:id="rId10"/>
    <p:sldId id="578" r:id="rId11"/>
    <p:sldId id="580" r:id="rId12"/>
    <p:sldId id="579" r:id="rId13"/>
    <p:sldId id="582" r:id="rId14"/>
    <p:sldId id="587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90298-36F8-9B42-A8ED-78C344DF8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D73783-72E2-5C4D-AA28-52692F399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6A035-44F0-4846-B9D8-C8C4B39E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E5444-16FA-8243-8DB2-60739BBE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6DEDF-99FF-2744-B244-C7B27977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5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BC458-A07C-F245-A09A-C29966E3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0FB385-11F4-D546-8614-70B23E778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91DC7-AB1A-D048-8998-7CA1CE58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127E8-10D5-D747-9556-D269988E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5A14F-D1B3-844F-85AA-33D25A96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601379-607B-854C-AD1E-A7059AD0B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F8B632-69FB-7247-BCAD-BF3D64F8D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D19F2-BB48-0144-A973-297C2944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8C9D5-D686-3547-B491-03C98F8D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FA63E-A07B-7E42-82E3-537559DE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0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23B42-9E0E-D844-A52E-AA7E818B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59C56-B73C-2741-A580-01E2EBA6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5DCF4-E905-E746-B265-6A4B0973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0FA73-BCF1-7240-B650-7772A464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5C10C-7E55-3648-8526-4F48A48D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6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BA1C-C51F-6148-9F42-461310E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0D23F-BAD0-5D47-858A-F25BABE8C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F1AD5-0DED-FE4F-B52A-12144C15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689E8-9B69-334F-8A67-AEEF2F11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7596E-D047-DD4E-82C2-F988DD5A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9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A75B3-D5AE-DA40-88EC-4C163AEA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B0EC4-C73B-8B4F-AE88-6DE1E4B0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9FACBF-8BAB-A243-B02F-E4A9134C7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C4A424-257C-3541-B319-3AC6A8C7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5F5BE-ADEA-6449-9A13-87636A2B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8CE77A-6A83-3848-ADD7-F0D09BF6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B4C84-818E-B643-A2E5-8D905529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7E95D-AD2A-2E41-9D2C-BA5B5E25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56203-1AB8-8A40-9D35-3B95A1DC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3856C-36EC-3245-89F2-CD483F20D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BFA30B-A5DD-CB4E-85A2-8C52AA23F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E7A65F-689E-8943-AD68-CA2E9634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1FAC34-2157-AD46-BAC8-20F3B1FD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C82CF8-2505-C149-9DB4-29640AB9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2B472-7353-2047-9DDC-A9176169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73657A-6FF3-E74B-A0E6-57FD1924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59AE1F-B35A-7F40-943E-DA6ADE45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C49E81-4DFB-3C49-AEFD-D921B9BE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1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0B6A76-EF06-BE4C-B5DF-8E062506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DA49BB-E3A7-3445-AD30-8325716A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2EEE9A-D1E3-BC4F-8B35-4B32E207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9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14BE3-8936-A14B-B52A-02E533CE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2B250-4DAF-5641-9F6E-78F92BC2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258501-01F1-304A-8D7A-9B99BFA58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8ECEC-0158-5D49-A5C0-005D8597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06AD4-C9BE-2D40-AEA1-37E64E42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4EBBFD-289B-2249-A8F0-B67AC6DD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5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F8E4F-4E78-1048-AB26-9E347DC8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AE0C91-FD51-2843-AB70-C9BEBB78C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AF99D-BD72-0A4D-9D93-3F28E48D0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B8BE58-9E54-054B-9EBC-3500D800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BEBEDF-7364-C740-A05D-BE9F0DF5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DB3C5-A5A8-9843-9319-2D7A543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6A2CE-42E6-554D-828A-A1990ED6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0CE68E-3FB3-424C-A6EE-1591AF5F6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58B0A-DBB8-A24E-B7DC-8F4B09548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F559-4F44-0644-A7C1-9F18521C6E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A6D0C-61A3-5A42-BC08-95B054709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BD758-955F-AF45-84D0-D2F60D96A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B196-F63A-3347-A80B-455423455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s://uz.wikipedia.org/wiki/Kun" TargetMode="External"/><Relationship Id="rId7" Type="http://schemas.openxmlformats.org/officeDocument/2006/relationships/hyperlink" Target="https://uz.wikipedia.org/wiki/So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z.wikipedia.org/wiki/O%CA%BBlchov_birligi" TargetMode="External"/><Relationship Id="rId5" Type="http://schemas.openxmlformats.org/officeDocument/2006/relationships/hyperlink" Target="https://uz.wikipedia.org/wiki/Vaqt" TargetMode="External"/><Relationship Id="rId4" Type="http://schemas.openxmlformats.org/officeDocument/2006/relationships/hyperlink" Target="https://uz.wikipedia.org/wiki/Y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1" y="-75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E4E6858-8516-A94F-94A4-30E656DB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" y="644532"/>
            <a:ext cx="11047751" cy="11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9FD4C40-AFCB-0449-AFFF-13E20CCD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" y="3852546"/>
            <a:ext cx="5819979" cy="11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3083695-C25B-614A-AF59-14438E37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51" y="2238877"/>
            <a:ext cx="5649490" cy="12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CA59931C-2AFA-CB44-BD36-4CEC91BE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92" y="4017067"/>
            <a:ext cx="4314069" cy="13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C6F8CAA6-7B33-AC4D-BFB9-700FDD89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3" y="1921989"/>
            <a:ext cx="5311377" cy="12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E4E6858-8516-A94F-94A4-30E656DB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" y="644532"/>
            <a:ext cx="11047751" cy="11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FE58CB-7871-1E47-8B96-92BA0705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58" y="5175140"/>
            <a:ext cx="5311377" cy="12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Гиф анимация Большой водопад, переходящий в озеро">
            <a:extLst>
              <a:ext uri="{FF2B5EF4-FFF2-40B4-BE49-F238E27FC236}">
                <a16:creationId xmlns:a16="http://schemas.microsoft.com/office/drawing/2014/main" id="{0C91767B-FEF8-DD48-BF0D-6F0C7C02D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6" y="1562048"/>
            <a:ext cx="6752924" cy="34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47513" y="166121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E4E6858-8516-A94F-94A4-30E656DB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" y="644532"/>
            <a:ext cx="11047751" cy="11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2C264D7-0ACC-AD48-85DD-648BC33E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5" y="2933941"/>
            <a:ext cx="5993399" cy="11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Yakhont - tosh, bergan sevgi va energiya">
            <a:extLst>
              <a:ext uri="{FF2B5EF4-FFF2-40B4-BE49-F238E27FC236}">
                <a16:creationId xmlns:a16="http://schemas.microsoft.com/office/drawing/2014/main" id="{EF92483B-01D9-A044-B68C-92936FE3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40" y="1878672"/>
            <a:ext cx="4843475" cy="39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0355" y="313482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47513" y="166121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E4E6858-8516-A94F-94A4-30E656DB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1" y="544190"/>
            <a:ext cx="11047751" cy="11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CB6A4D4-461B-7B45-A916-8001706B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3" y="2120819"/>
            <a:ext cx="5649490" cy="12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430C10F4-1C18-D74A-85B6-CCA42C55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" y="4645880"/>
            <a:ext cx="4517655" cy="13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7D2638-33F6-7C4F-B528-ACEBE210F6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716"/>
          <a:stretch/>
        </p:blipFill>
        <p:spPr>
          <a:xfrm>
            <a:off x="6669535" y="1642091"/>
            <a:ext cx="4518424" cy="2882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D8594-B5A4-214C-B25C-3409E68C61E0}"/>
              </a:ext>
            </a:extLst>
          </p:cNvPr>
          <p:cNvSpPr txBox="1"/>
          <p:nvPr/>
        </p:nvSpPr>
        <p:spPr>
          <a:xfrm>
            <a:off x="5162845" y="4583259"/>
            <a:ext cx="5950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 </a:t>
            </a:r>
            <a:r>
              <a:rPr lang="en-GB" sz="4400" dirty="0" err="1">
                <a:solidFill>
                  <a:srgbClr val="FF0000"/>
                </a:solidFill>
              </a:rPr>
              <a:t>naqd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/>
              <a:t>– </a:t>
            </a:r>
            <a:r>
              <a:rPr lang="en-GB" sz="4400" dirty="0" err="1"/>
              <a:t>qo‘lda</a:t>
            </a:r>
            <a:r>
              <a:rPr lang="en-GB" sz="4400" dirty="0"/>
              <a:t>, </a:t>
            </a:r>
            <a:r>
              <a:rPr lang="en-GB" sz="4400" dirty="0" err="1"/>
              <a:t>ixtiyorida</a:t>
            </a:r>
            <a:r>
              <a:rPr lang="en-GB" sz="4400" dirty="0"/>
              <a:t> </a:t>
            </a:r>
            <a:r>
              <a:rPr lang="en-GB" sz="4400" dirty="0" err="1"/>
              <a:t>bor</a:t>
            </a:r>
            <a:r>
              <a:rPr lang="en-GB" sz="4400" dirty="0"/>
              <a:t> </a:t>
            </a:r>
            <a:r>
              <a:rPr lang="en-GB" sz="4400" dirty="0" err="1"/>
              <a:t>bo‘lgan</a:t>
            </a:r>
            <a:r>
              <a:rPr lang="en-GB" sz="4400" dirty="0"/>
              <a:t>, </a:t>
            </a:r>
            <a:r>
              <a:rPr lang="en-GB" sz="4400" dirty="0" err="1"/>
              <a:t>tayyor</a:t>
            </a:r>
            <a:r>
              <a:rPr lang="en-GB" sz="4400" dirty="0"/>
              <a:t> </a:t>
            </a:r>
            <a:r>
              <a:rPr lang="en-GB" sz="4400" dirty="0" err="1"/>
              <a:t>narsa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566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9438" y="254833"/>
            <a:ext cx="11687724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47513" y="166121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C264D7-0ACC-AD48-85DD-648BC33E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1" y="2872015"/>
            <a:ext cx="5421001" cy="10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27E4A8F-2269-CD49-B2D5-AAD5AB74C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9811" b="9401"/>
          <a:stretch/>
        </p:blipFill>
        <p:spPr bwMode="auto">
          <a:xfrm>
            <a:off x="1409388" y="272027"/>
            <a:ext cx="9353233" cy="12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C313D9F-F554-6B4A-BFC0-ECD7A426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4" y="1697967"/>
            <a:ext cx="4752276" cy="1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799BA502-3945-6D46-9321-67F5D075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4089818"/>
            <a:ext cx="5421001" cy="12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C15F5279-525E-7E49-9416-DB664F35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06" y="5349562"/>
            <a:ext cx="3797462" cy="11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BBEBF8-CABA-9844-B301-9FB689C1E77A}"/>
              </a:ext>
            </a:extLst>
          </p:cNvPr>
          <p:cNvSpPr txBox="1"/>
          <p:nvPr/>
        </p:nvSpPr>
        <p:spPr>
          <a:xfrm>
            <a:off x="5087280" y="1416731"/>
            <a:ext cx="676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Vaqt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o‘tishi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tog‘ ham </a:t>
            </a:r>
            <a:r>
              <a:rPr lang="en-GB" sz="3600" b="1" dirty="0" err="1">
                <a:solidFill>
                  <a:srgbClr val="7030A0"/>
                </a:solidFill>
              </a:rPr>
              <a:t>yemiri-ladi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toshlar</a:t>
            </a:r>
            <a:r>
              <a:rPr lang="en-GB" sz="3600" b="1" dirty="0">
                <a:solidFill>
                  <a:srgbClr val="7030A0"/>
                </a:solidFill>
              </a:rPr>
              <a:t> ham </a:t>
            </a:r>
            <a:r>
              <a:rPr lang="en-GB" sz="3600" b="1" dirty="0" err="1">
                <a:solidFill>
                  <a:srgbClr val="7030A0"/>
                </a:solidFill>
              </a:rPr>
              <a:t>kemirilar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ekan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CB71-401A-3442-91FA-8000A2EB1A82}"/>
              </a:ext>
            </a:extLst>
          </p:cNvPr>
          <p:cNvSpPr txBox="1"/>
          <p:nvPr/>
        </p:nvSpPr>
        <p:spPr>
          <a:xfrm>
            <a:off x="5685902" y="2703668"/>
            <a:ext cx="666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Vaqtdan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unumli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foydalanish</a:t>
            </a:r>
            <a:endParaRPr lang="en-GB" sz="3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orqali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boylikni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topish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mumkin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GB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6274C-27FD-3949-979E-2C3E9CF195E3}"/>
              </a:ext>
            </a:extLst>
          </p:cNvPr>
          <p:cNvSpPr txBox="1"/>
          <p:nvPr/>
        </p:nvSpPr>
        <p:spPr>
          <a:xfrm>
            <a:off x="6226020" y="4434944"/>
            <a:ext cx="387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Davomini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mustaqil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bajaring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3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Милые радужные настенные часы от солнца, забавные мультяшные часы,  маятниковые тихие часы с механизмом, высококачественные часы с кварцевым  механизмом, украшение для детской комнаты|Настенные часы| | АлиЭкспресс">
            <a:extLst>
              <a:ext uri="{FF2B5EF4-FFF2-40B4-BE49-F238E27FC236}">
                <a16:creationId xmlns:a16="http://schemas.microsoft.com/office/drawing/2014/main" id="{2F79BF75-F78E-C544-B4C6-8D802494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1" y="682842"/>
            <a:ext cx="5435992" cy="54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130-dars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4901783" y="1071210"/>
            <a:ext cx="6745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7030A0"/>
                </a:solidFill>
              </a:rPr>
              <a:t>Vaqt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haqida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maqollar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Милые радужные настенные часы от солнца, забавные мультяшные часы,  маятниковые тихие часы с механизмом, высококачественные часы с кварцевым  механизмом, украшение для детской комнаты|Настенные часы| | АлиЭкспресс">
            <a:extLst>
              <a:ext uri="{FF2B5EF4-FFF2-40B4-BE49-F238E27FC236}">
                <a16:creationId xmlns:a16="http://schemas.microsoft.com/office/drawing/2014/main" id="{2F79BF75-F78E-C544-B4C6-8D802494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" y="540962"/>
            <a:ext cx="5435992" cy="54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18B3197-DDAF-9B4C-8C99-1190DC552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r="22647"/>
          <a:stretch/>
        </p:blipFill>
        <p:spPr bwMode="auto">
          <a:xfrm>
            <a:off x="5301652" y="442430"/>
            <a:ext cx="5649257" cy="21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7A8506E-DAE6-0544-B96A-44B5B19B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94" b="90494" l="9585" r="99223">
                        <a14:foregroundMark x1="72409" y1="9125" x2="82254" y2="5894"/>
                        <a14:foregroundMark x1="82254" y1="5894" x2="88472" y2="11407"/>
                        <a14:foregroundMark x1="90285" y1="46958" x2="92228" y2="48859"/>
                        <a14:foregroundMark x1="28238" y1="28137" x2="26425" y2="35932"/>
                        <a14:foregroundMark x1="37047" y1="31369" x2="38601" y2="39544"/>
                        <a14:foregroundMark x1="84585" y1="85361" x2="91192" y2="96008"/>
                        <a14:foregroundMark x1="91192" y1="96008" x2="99352" y2="90684"/>
                        <a14:foregroundMark x1="99352" y1="90684" x2="89637" y2="89924"/>
                        <a14:foregroundMark x1="89637" y1="89924" x2="89637" y2="89924"/>
                        <a14:foregroundMark x1="50000" y1="66350" x2="44948" y2="72433"/>
                        <a14:foregroundMark x1="16969" y1="76616" x2="29793" y2="75665"/>
                        <a14:foregroundMark x1="3368" y1="59506" x2="9585" y2="49240"/>
                        <a14:foregroundMark x1="9585" y1="49240" x2="16321" y2="44297"/>
                        <a14:foregroundMark x1="16321" y1="43726" x2="16321" y2="43726"/>
                        <a14:foregroundMark x1="45207" y1="49810" x2="52850" y2="4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72" y="2972274"/>
            <a:ext cx="4454734" cy="30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11F58ECE-8460-9141-BF56-0CB338B9FF32}"/>
              </a:ext>
            </a:extLst>
          </p:cNvPr>
          <p:cNvSpPr/>
          <p:nvPr/>
        </p:nvSpPr>
        <p:spPr>
          <a:xfrm>
            <a:off x="2248331" y="342436"/>
            <a:ext cx="7884759" cy="1344574"/>
          </a:xfrm>
          <a:prstGeom prst="hexagon">
            <a:avLst/>
          </a:prstGeom>
          <a:solidFill>
            <a:srgbClr val="92D05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She’rdagi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qaysi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gaplar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soatning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tilidan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aytilgan</a:t>
            </a:r>
            <a:r>
              <a:rPr lang="en-GB" sz="3600" b="1" dirty="0">
                <a:solidFill>
                  <a:srgbClr val="7030A0"/>
                </a:solidFill>
              </a:rPr>
              <a:t> 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00BD388-5B19-4742-8F77-128738A10487}"/>
              </a:ext>
            </a:extLst>
          </p:cNvPr>
          <p:cNvSpPr/>
          <p:nvPr/>
        </p:nvSpPr>
        <p:spPr>
          <a:xfrm>
            <a:off x="839727" y="2650131"/>
            <a:ext cx="6695607" cy="22986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asl-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qimmat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umr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hayot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</p:txBody>
      </p:sp>
      <p:pic>
        <p:nvPicPr>
          <p:cNvPr id="18" name="Picture 2" descr="0% Previous Based on Bedrock Vocabulary Words 0 Based on Bedrock Vocabulary  Words Next Side panel Home Courses All Courses New User Orientation Student  Courses Teacher Courses Public Courses PLED Project Overview Parents  Teachers ...">
            <a:extLst>
              <a:ext uri="{FF2B5EF4-FFF2-40B4-BE49-F238E27FC236}">
                <a16:creationId xmlns:a16="http://schemas.microsoft.com/office/drawing/2014/main" id="{45F95E28-8A95-B546-B8B7-12676DAD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00" y="2198396"/>
            <a:ext cx="3193179" cy="31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7092F8C6-A860-9844-A6EC-69CBE7000762}"/>
              </a:ext>
            </a:extLst>
          </p:cNvPr>
          <p:cNvSpPr/>
          <p:nvPr/>
        </p:nvSpPr>
        <p:spPr>
          <a:xfrm>
            <a:off x="1996844" y="419989"/>
            <a:ext cx="8198312" cy="914400"/>
          </a:xfrm>
          <a:prstGeom prst="hexagon">
            <a:avLst/>
          </a:prstGeom>
          <a:solidFill>
            <a:srgbClr val="8D8CC4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Bir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kun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necha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soatdan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iborat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807F4F4-6339-CF4B-808F-EF3B9E7631E6}"/>
              </a:ext>
            </a:extLst>
          </p:cNvPr>
          <p:cNvSpPr/>
          <p:nvPr/>
        </p:nvSpPr>
        <p:spPr>
          <a:xfrm>
            <a:off x="576771" y="1630055"/>
            <a:ext cx="7596554" cy="4568802"/>
          </a:xfrm>
          <a:prstGeom prst="roundRect">
            <a:avLst/>
          </a:prstGeom>
          <a:solidFill>
            <a:srgbClr val="73F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D24AC-E634-C34B-9F1F-1C1CD4DCA91C}"/>
              </a:ext>
            </a:extLst>
          </p:cNvPr>
          <p:cNvSpPr txBox="1"/>
          <p:nvPr/>
        </p:nvSpPr>
        <p:spPr>
          <a:xfrm>
            <a:off x="787789" y="1675107"/>
            <a:ext cx="7709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   </a:t>
            </a:r>
            <a:r>
              <a:rPr lang="en-GB" sz="2800" dirty="0"/>
              <a:t> </a:t>
            </a:r>
            <a:r>
              <a:rPr lang="en-GB" sz="3200" b="1" dirty="0" err="1"/>
              <a:t>K</a:t>
            </a:r>
            <a:r>
              <a:rPr lang="en-GB" sz="3200" b="1" dirty="0" err="1">
                <a:hlinkClick r:id="rId3" tooltip="Kun"/>
              </a:rPr>
              <a:t>un</a:t>
            </a:r>
            <a:r>
              <a:rPr lang="en-GB" sz="3200" b="1" dirty="0"/>
              <a:t> </a:t>
            </a:r>
            <a:r>
              <a:rPr lang="en-GB" sz="3200" b="1" dirty="0" err="1"/>
              <a:t>sutka</a:t>
            </a:r>
            <a:r>
              <a:rPr lang="en-GB" sz="3200" b="1" dirty="0"/>
              <a:t> deb ham </a:t>
            </a:r>
            <a:r>
              <a:rPr lang="en-GB" sz="3200" b="1" dirty="0" err="1"/>
              <a:t>yuritiladi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Sutka</a:t>
            </a:r>
            <a:r>
              <a:rPr lang="en-GB" sz="3200" b="1" dirty="0"/>
              <a:t> — </a:t>
            </a:r>
            <a:r>
              <a:rPr lang="en-GB" sz="3200" b="1" dirty="0">
                <a:hlinkClick r:id="rId4" tooltip="Yer"/>
              </a:rPr>
              <a:t>Yerning</a:t>
            </a:r>
            <a:r>
              <a:rPr lang="en-GB" sz="3200" b="1" dirty="0"/>
              <a:t> </a:t>
            </a:r>
            <a:r>
              <a:rPr lang="en-GB" sz="3200" b="1" dirty="0" err="1"/>
              <a:t>oʻz</a:t>
            </a:r>
            <a:r>
              <a:rPr lang="en-GB" sz="3200" b="1" dirty="0"/>
              <a:t> </a:t>
            </a:r>
            <a:r>
              <a:rPr lang="en-GB" sz="3200" b="1" dirty="0" err="1"/>
              <a:t>oʻqi</a:t>
            </a:r>
            <a:r>
              <a:rPr lang="en-GB" sz="3200" b="1" dirty="0"/>
              <a:t> </a:t>
            </a:r>
            <a:r>
              <a:rPr lang="en-GB" sz="3200" b="1" dirty="0" err="1"/>
              <a:t>atrofida</a:t>
            </a:r>
            <a:r>
              <a:rPr lang="en-GB" sz="3200" b="1" dirty="0"/>
              <a:t> 1 </a:t>
            </a:r>
            <a:r>
              <a:rPr lang="en-GB" sz="3200" b="1" dirty="0" err="1"/>
              <a:t>marta</a:t>
            </a:r>
            <a:r>
              <a:rPr lang="en-GB" sz="3200" b="1" dirty="0"/>
              <a:t> </a:t>
            </a:r>
            <a:r>
              <a:rPr lang="en-GB" sz="3200" b="1" dirty="0" err="1"/>
              <a:t>aylanish</a:t>
            </a:r>
            <a:r>
              <a:rPr lang="en-GB" sz="3200" b="1" dirty="0"/>
              <a:t> </a:t>
            </a:r>
            <a:r>
              <a:rPr lang="en-GB" sz="3200" b="1" dirty="0" err="1"/>
              <a:t>davriga</a:t>
            </a:r>
            <a:r>
              <a:rPr lang="en-GB" sz="3200" b="1" dirty="0"/>
              <a:t> </a:t>
            </a:r>
            <a:r>
              <a:rPr lang="en-GB" sz="3200" b="1" dirty="0" err="1"/>
              <a:t>teng</a:t>
            </a:r>
            <a:r>
              <a:rPr lang="en-GB" sz="3200" b="1" dirty="0"/>
              <a:t> </a:t>
            </a:r>
            <a:r>
              <a:rPr lang="en-GB" sz="3200" b="1" dirty="0" err="1"/>
              <a:t>boʻlgan-</a:t>
            </a:r>
            <a:r>
              <a:rPr lang="en-GB" sz="3200" b="1" dirty="0" err="1">
                <a:hlinkClick r:id="rId5" tooltip="Vaqt"/>
              </a:rPr>
              <a:t>vaqt</a:t>
            </a:r>
            <a:r>
              <a:rPr lang="en-GB" sz="3200" b="1" dirty="0"/>
              <a:t> </a:t>
            </a:r>
            <a:r>
              <a:rPr lang="en-GB" sz="3200" b="1" dirty="0">
                <a:hlinkClick r:id="rId6" tooltip="Oʻlchov birligi"/>
              </a:rPr>
              <a:t>oʻlchov birligi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Bir </a:t>
            </a:r>
            <a:r>
              <a:rPr lang="en-GB" sz="3200" b="1" dirty="0" err="1"/>
              <a:t>sutka</a:t>
            </a:r>
            <a:r>
              <a:rPr lang="en-GB" sz="3200" b="1" dirty="0"/>
              <a:t> 24 </a:t>
            </a:r>
            <a:r>
              <a:rPr lang="en-GB" sz="3200" b="1" dirty="0">
                <a:hlinkClick r:id="rId7" tooltip="Soat"/>
              </a:rPr>
              <a:t>soat</a:t>
            </a:r>
            <a:r>
              <a:rPr lang="en-GB" sz="3200" b="1" dirty="0"/>
              <a:t> dan </a:t>
            </a:r>
            <a:r>
              <a:rPr lang="en-GB" sz="3200" b="1" dirty="0" err="1"/>
              <a:t>iborat</a:t>
            </a:r>
            <a:r>
              <a:rPr lang="en-GB" sz="3200" b="1" dirty="0"/>
              <a:t>. </a:t>
            </a:r>
            <a:r>
              <a:rPr lang="en-GB" sz="3200" b="1" dirty="0" err="1"/>
              <a:t>Sutka</a:t>
            </a:r>
            <a:r>
              <a:rPr lang="en-GB" sz="3200" b="1" dirty="0"/>
              <a:t> </a:t>
            </a:r>
            <a:r>
              <a:rPr lang="en-GB" sz="3200" b="1" dirty="0" err="1"/>
              <a:t>kunduz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tun, </a:t>
            </a:r>
            <a:r>
              <a:rPr lang="en-GB" sz="3200" b="1" dirty="0" err="1"/>
              <a:t>ertalab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</a:t>
            </a:r>
            <a:r>
              <a:rPr lang="en-GB" sz="3200" b="1" dirty="0" err="1"/>
              <a:t>kechqurundan</a:t>
            </a:r>
            <a:r>
              <a:rPr lang="en-GB" sz="3200" b="1" dirty="0"/>
              <a:t> </a:t>
            </a:r>
            <a:r>
              <a:rPr lang="en-GB" sz="3200" b="1" dirty="0" err="1"/>
              <a:t>tashkil</a:t>
            </a:r>
            <a:r>
              <a:rPr lang="en-GB" sz="3200" b="1" dirty="0"/>
              <a:t> </a:t>
            </a:r>
            <a:r>
              <a:rPr lang="en-GB" sz="3200" b="1" dirty="0" err="1"/>
              <a:t>topgan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Kecha-kunduz</a:t>
            </a:r>
            <a:r>
              <a:rPr lang="en-GB" sz="3200" b="1" dirty="0"/>
              <a:t>, </a:t>
            </a:r>
            <a:r>
              <a:rPr lang="en-GB" sz="3200" b="1" dirty="0" err="1"/>
              <a:t>sutka</a:t>
            </a:r>
            <a:r>
              <a:rPr lang="en-GB" sz="3200" b="1" dirty="0"/>
              <a:t> - 24 </a:t>
            </a:r>
            <a:r>
              <a:rPr lang="en-GB" sz="3200" b="1" dirty="0" err="1"/>
              <a:t>soatga</a:t>
            </a:r>
            <a:r>
              <a:rPr lang="en-GB" sz="3200" b="1" dirty="0"/>
              <a:t> </a:t>
            </a:r>
            <a:r>
              <a:rPr lang="en-GB" sz="3200" b="1" dirty="0" err="1"/>
              <a:t>teng</a:t>
            </a:r>
            <a:r>
              <a:rPr lang="en-GB" sz="3200" b="1" dirty="0"/>
              <a:t> </a:t>
            </a:r>
            <a:r>
              <a:rPr lang="en-GB" sz="3200" b="1" dirty="0" err="1"/>
              <a:t>vaqt</a:t>
            </a:r>
            <a:r>
              <a:rPr lang="en-GB" sz="3200" b="1" dirty="0"/>
              <a:t> </a:t>
            </a:r>
            <a:r>
              <a:rPr lang="en-GB" sz="3200" b="1" dirty="0" err="1"/>
              <a:t>oʻlchov</a:t>
            </a:r>
            <a:r>
              <a:rPr lang="en-GB" sz="3200" b="1" dirty="0"/>
              <a:t> </a:t>
            </a:r>
            <a:r>
              <a:rPr lang="en-GB" sz="3200" b="1" dirty="0" err="1"/>
              <a:t>birligi</a:t>
            </a:r>
            <a:r>
              <a:rPr lang="en-GB" sz="3200" b="1" dirty="0"/>
              <a:t>.</a:t>
            </a:r>
          </a:p>
          <a:p>
            <a:endParaRPr lang="ru-RU" dirty="0"/>
          </a:p>
        </p:txBody>
      </p:sp>
      <p:pic>
        <p:nvPicPr>
          <p:cNvPr id="18" name="Picture 2" descr="E:\Dildora\online Maktab 2-bosqich\Znachoklar\4a65518afa4ae0350de644dd53303132.gif">
            <a:extLst>
              <a:ext uri="{FF2B5EF4-FFF2-40B4-BE49-F238E27FC236}">
                <a16:creationId xmlns:a16="http://schemas.microsoft.com/office/drawing/2014/main" id="{EA8F1DD8-0920-7C43-A690-0F7F603DF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42" y="1716626"/>
            <a:ext cx="3335043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6527D1AB-553F-8443-BA40-99B684161C67}"/>
              </a:ext>
            </a:extLst>
          </p:cNvPr>
          <p:cNvSpPr/>
          <p:nvPr/>
        </p:nvSpPr>
        <p:spPr>
          <a:xfrm>
            <a:off x="2429298" y="372537"/>
            <a:ext cx="7883107" cy="1966766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“Kim </a:t>
            </a:r>
            <a:r>
              <a:rPr lang="en-GB" sz="3600" b="1" dirty="0" err="1">
                <a:solidFill>
                  <a:srgbClr val="C00000"/>
                </a:solidFill>
              </a:rPr>
              <a:t>mehnatni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sevsa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chindan</a:t>
            </a:r>
            <a:r>
              <a:rPr lang="en-GB" sz="3600" b="1" dirty="0">
                <a:solidFill>
                  <a:srgbClr val="C00000"/>
                </a:solidFill>
              </a:rPr>
              <a:t>, </a:t>
            </a:r>
            <a:r>
              <a:rPr lang="en-GB" sz="3600" b="1" dirty="0" err="1">
                <a:solidFill>
                  <a:srgbClr val="C00000"/>
                </a:solidFill>
              </a:rPr>
              <a:t>Vaqt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qochmaydi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>
                <a:solidFill>
                  <a:srgbClr val="C00000"/>
                </a:solidFill>
              </a:rPr>
              <a:t>aslo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undan</a:t>
            </a:r>
            <a:r>
              <a:rPr lang="en-GB" sz="3600" b="1" dirty="0">
                <a:solidFill>
                  <a:srgbClr val="C00000"/>
                </a:solidFill>
              </a:rPr>
              <a:t>” </a:t>
            </a:r>
            <a:r>
              <a:rPr lang="en-GB" sz="3600" b="1" dirty="0" err="1">
                <a:solidFill>
                  <a:srgbClr val="C00000"/>
                </a:solidFill>
              </a:rPr>
              <a:t>deganda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nimani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tushundingiz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ДОМАШНИЕ ОБЯЗАННОСТИ ДЛЯ ДЕТЕЙ | ВКонтакте">
            <a:extLst>
              <a:ext uri="{FF2B5EF4-FFF2-40B4-BE49-F238E27FC236}">
                <a16:creationId xmlns:a16="http://schemas.microsoft.com/office/drawing/2014/main" id="{D331FF17-36E0-3343-8F10-96021D1CD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6"/>
          <a:stretch/>
        </p:blipFill>
        <p:spPr bwMode="auto">
          <a:xfrm>
            <a:off x="3119619" y="2479940"/>
            <a:ext cx="6129867" cy="40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4"/>
            <a:ext cx="11631462" cy="633223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A58A201-34B4-3541-8026-89CC2C88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0" y="338740"/>
            <a:ext cx="10121462" cy="14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B6B94A6-8976-5A4F-AD1B-E957759E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74534" r="20921"/>
          <a:stretch/>
        </p:blipFill>
        <p:spPr bwMode="auto">
          <a:xfrm>
            <a:off x="693739" y="2344554"/>
            <a:ext cx="3317861" cy="14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4D4884C-AB30-044B-8263-00120BBB0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74483" r="10535"/>
          <a:stretch/>
        </p:blipFill>
        <p:spPr bwMode="auto">
          <a:xfrm>
            <a:off x="4267970" y="2363149"/>
            <a:ext cx="3726922" cy="14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0% Previous Based on Bedrock Vocabulary Words 0 Based on Bedrock Vocabulary  Words Next Side panel Home Courses All Courses New User Orientation Student  Courses Teacher Courses Public Courses PLED Project Overview Parents  Teachers ...">
            <a:extLst>
              <a:ext uri="{FF2B5EF4-FFF2-40B4-BE49-F238E27FC236}">
                <a16:creationId xmlns:a16="http://schemas.microsoft.com/office/drawing/2014/main" id="{40A864DA-D08B-E443-8FC0-E5E323EF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13" y="1616056"/>
            <a:ext cx="3193179" cy="31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063DC-8AB5-1149-B9A1-04DC7AF69712}"/>
              </a:ext>
            </a:extLst>
          </p:cNvPr>
          <p:cNvSpPr txBox="1"/>
          <p:nvPr/>
        </p:nvSpPr>
        <p:spPr>
          <a:xfrm>
            <a:off x="1490132" y="4538302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Sakkizdan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sakkiz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53D655-DF5A-7F4B-A235-14A6FD23DB34}"/>
              </a:ext>
            </a:extLst>
          </p:cNvPr>
          <p:cNvSpPr txBox="1"/>
          <p:nvPr/>
        </p:nvSpPr>
        <p:spPr>
          <a:xfrm>
            <a:off x="1490135" y="5232566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o‘ttiz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E7E40F-FD57-6449-B841-D3EBBD51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0" y="338740"/>
            <a:ext cx="10121462" cy="14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990C0AA-63D0-9343-AE33-CC1E509C5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1"/>
          <a:stretch/>
        </p:blipFill>
        <p:spPr bwMode="auto">
          <a:xfrm>
            <a:off x="1284461" y="1518468"/>
            <a:ext cx="4030589" cy="33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E98134E-C115-3240-AEF4-E9AA38B4A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7"/>
          <a:stretch/>
        </p:blipFill>
        <p:spPr bwMode="auto">
          <a:xfrm>
            <a:off x="6632601" y="1549370"/>
            <a:ext cx="3771703" cy="3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247FB8-A4E6-3943-8F2A-1133B9654F94}"/>
              </a:ext>
            </a:extLst>
          </p:cNvPr>
          <p:cNvSpPr txBox="1"/>
          <p:nvPr/>
        </p:nvSpPr>
        <p:spPr>
          <a:xfrm>
            <a:off x="1507065" y="5012426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qirq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28E79-43A6-394A-8318-3C984720EBDA}"/>
              </a:ext>
            </a:extLst>
          </p:cNvPr>
          <p:cNvSpPr txBox="1"/>
          <p:nvPr/>
        </p:nvSpPr>
        <p:spPr>
          <a:xfrm>
            <a:off x="1507068" y="5706690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yigirma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Милые радужные настенные часы от солнца, забавные мультяшные часы,  маятниковые тихие часы с механизмом, высококачественные часы с кварцевым  механизмом, украшение для детской комнаты|Настенные часы| | АлиЭкспресс">
            <a:extLst>
              <a:ext uri="{FF2B5EF4-FFF2-40B4-BE49-F238E27FC236}">
                <a16:creationId xmlns:a16="http://schemas.microsoft.com/office/drawing/2014/main" id="{2F79BF75-F78E-C544-B4C6-8D802494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1" y="682842"/>
            <a:ext cx="5435992" cy="54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4901783" y="1071210"/>
            <a:ext cx="6745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7030A0"/>
                </a:solidFill>
              </a:rPr>
              <a:t>Vaqt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haqida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maqollar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186</Words>
  <Application>Microsoft Macintosh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2021-12-01T17:34:32Z</dcterms:created>
  <dcterms:modified xsi:type="dcterms:W3CDTF">2021-12-07T09:00:25Z</dcterms:modified>
</cp:coreProperties>
</file>